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49AAD"/>
    <a:srgbClr val="9933FF"/>
    <a:srgbClr val="FFCC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3" d="100"/>
          <a:sy n="73" d="100"/>
        </p:scale>
        <p:origin x="-1074" y="-7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23.04.2018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779912" y="2060848"/>
            <a:ext cx="45365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Консультации для родителей. </a:t>
            </a:r>
            <a:endParaRPr lang="ru-RU" sz="2000" i="1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663280" y="2708920"/>
            <a:ext cx="64807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i="1" dirty="0" smtClean="0">
                <a:solidFill>
                  <a:srgbClr val="FF0000"/>
                </a:solidFill>
                <a:latin typeface="Georgia" pitchFamily="18" charset="0"/>
              </a:rPr>
              <a:t>«КАК РАССКАЗАТЬ</a:t>
            </a:r>
          </a:p>
          <a:p>
            <a:pPr algn="ctr"/>
            <a:r>
              <a:rPr lang="ru-RU" sz="2400" b="1" i="1" dirty="0" smtClean="0">
                <a:solidFill>
                  <a:srgbClr val="FF0000"/>
                </a:solidFill>
                <a:latin typeface="Georgia" pitchFamily="18" charset="0"/>
              </a:rPr>
              <a:t> РЕБЕНКУ О ВОЙНЕ?» </a:t>
            </a:r>
            <a:endParaRPr lang="ru-RU" sz="2400" i="1" dirty="0">
              <a:solidFill>
                <a:srgbClr val="FF0000"/>
              </a:solidFill>
              <a:latin typeface="Georgia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28662" y="214290"/>
            <a:ext cx="796381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Муниципальное автономное дошкольное образовательное учреждение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«Детский сад комбинированного вида №30 «Ёлочка»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6457890"/>
            <a:ext cx="77768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.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</p:txBody>
      </p:sp>
      <p:pic>
        <p:nvPicPr>
          <p:cNvPr id="7" name="Picture 3" descr="С Днем Победы! Интернет магазин Дефис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14744" y="3786190"/>
            <a:ext cx="4786346" cy="17145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00034" y="271582"/>
            <a:ext cx="8320438" cy="643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Мамы и папы, рассказываете ли вы вашим детям о смысле праздника День Победы? </a:t>
            </a:r>
          </a:p>
          <a:p>
            <a:pPr algn="ctr"/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ЭТОТ ДЕНЬ ПОБЕДЫ… </a:t>
            </a:r>
          </a:p>
          <a:p>
            <a:r>
              <a:rPr lang="ru-RU" sz="1600" i="1" dirty="0" smtClean="0">
                <a:latin typeface="Georgia" pitchFamily="18" charset="0"/>
              </a:rPr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Только зная, свои корни – историю страны, народа, семьи малыш вырастет всесторонне развитым человеком, которому не чужд патриотизм.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	 Воспитание любви к своей Родине, гуманности, умения сопереживать чужому горю – долгая и кропотливая работа, а не однодневная акция.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В детском саду, школе воспитатели и педагоги приложат все усилия, чтобы помочь вашему ребенку стать настоящим Человеком. Но основной фундамент личностных качеств, определяющих отношение крохи к миру и самому себе, закладывается в семье. Главная роль в воспитании детей, по-прежнему, принадлежит родителям.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Приближается праздник, значимость которого остается неизменной, как бы не менялись оценка и факты истории. Победа в Великой Отечественной войне – наша слава и гордость. День Победы достоин того, чтобы принять в нем вместе с малышом самое активное участие. Великая Отечественная война – один из самых главных этапов в истории нашего народа. Родители, которые заботятся о гармоничном развитии ребенка, должны в должной степени рассказать ему о подвиге дедов и прадедов. Однако сделать это представляется весьма проблематичным: как познакомить малыша с давними событиями, если он не понимает пока значения понятий «вчера», «сегодня», «завтра»? Повествование о ВОВ стоит начать с истории семьи. </a:t>
            </a:r>
          </a:p>
          <a:p>
            <a:endParaRPr lang="ru-RU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971600" y="404664"/>
            <a:ext cx="7848872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СВЯЗУЮЩАЯ С ПРОШЛЫМ НИТЬ… </a:t>
            </a:r>
          </a:p>
          <a:p>
            <a:pPr algn="ctr"/>
            <a:endParaRPr lang="ru-RU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	Всем детям интересно узнать, что было, когда их самих еще не было. В каждой семье, наверняка, есть старый-старый альбом с фотографиями. Полуистлевшая бумага хранит изображения лиц тех людей, 2 которые дали жизнь вашим родителям, а значит, дали жизнь и вам. Наверняка, так же, как теперь вы, ваша мама показывала вам эти снимки, раскрывая секреты ветвей генеалогического древа. Пришла пора рассказать малышу о прадедах – героях прошлого. Начните разговор, рассматривая снимки. Пусть дедушка, которого ребенок никогда не видел, станет для него родным человеком. Расскажите о нем подробнее. Попытайтесь определить: на кого больше похожа мама – на бабушку или дедушку? Найдите фронтовые фотографии деда. Обратите внимание малыша на то, каким статным, храбрым, мужественным выглядит он на снимке. 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	Начните рассказ: «Очень давно на нашу землю пришли злые люди – враги, фашисты. Но дедушка и тысячи таких же смелых, как он, мужчин, дали им отпор – отправились на фронт защищать Родину. Дедушка был танкистом. Вот здесь он стоит рядом с танком. Сражаться ему пришлось очень долго. Несколько раз дедушка был ранен. Но потом поправлялся и вновь возвращался в строй. Наш дед дошел до самого вражеского логова. И всех победил». Постепенно история отдельно взятой семьи тесно переплетется, сомкнется с историей страны. Как правило, дети очень любят слушать такие рассказы, постоянно возвращаются к ним, просят вспомнить детали. Скоро картина далекого прошлого запечалится в памяти ребенка. </a:t>
            </a:r>
          </a:p>
          <a:p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71472" y="404664"/>
            <a:ext cx="8393016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ИСТОРИЯ ИЗ БАБУШКИНОГО СУНДУКА. </a:t>
            </a:r>
          </a:p>
          <a:p>
            <a:pPr algn="ctr"/>
            <a:endParaRPr lang="ru-RU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В вашем доме хранятся старые вещицы – молчаливые свидетели исторических событий. Некоторые из них стали настоящими реликвиями: осколок, который в госпитале вытащили из ноги деда, военный ремень и трофейный бинокль. Дайте малышу полюбоваться этими сокровищами, потрогать, рассмотреть со всех сторон. А потом честно ответьте на сотню возникших вопросов. Возможно, вам придется еще раз рассказать о боевом прошлом деда. 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ИДЕМ В МУЗЕЙ. </a:t>
            </a:r>
          </a:p>
          <a:p>
            <a:endParaRPr lang="ru-RU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После того, как основные сведения о войне малыш почерпнул из вашего рассказа, можно отправиться в музей, чтобы познакомиться с основными чертами воссозданной эпохи. Рассмотрите оружие, солдатский котелок, плащ-палатку. Не нужно пытаться заострить внимание крохи на минувших исторических событиях. Поговорите о том, какое применение экспонаты находили на практике. Если поблизости нет экскурсовода, позвольте малышу осторожно прикоснуться к пулемету, потрогать рукой шероховатую ткань шинели. Попытайтесь вместе представить: каково было солдату, носившему ее, лютой зимой. Как он мерз, но не покидал своего боевого поста. </a:t>
            </a:r>
          </a:p>
          <a:p>
            <a:endParaRPr lang="ru-RU" sz="1600" i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28596" y="116632"/>
            <a:ext cx="8535892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НИКТО НЕ ЗАБЫТ,…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К сожалению, с каждым годом, один за другим, от нас уходят люди, которым мы обязаны своей свободой и жизнью. Помогите малышу приготовить для ветерана или труженика тыла подарок - выполненную своими руками праздничную открытку с пятиконечной звездой.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 Конечно, преподнести презент можно в том случае, если и до знаменательного праздника вы поддерживали с соседом добрые отношения – хотя бы здоровались. 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Впрочем, 9 мая – повод и возможность исправить досадное недоразумение. Но не стоит быть слишком навязчивой – пожилых людей в этом возрасте здоровье, мягко говоря, не радует. 9 мая отправьтесь вместе с малышом на прогулку. Запаситесь букетом цветов и обратите внимание крохи на то, как радуются ветераны встрече друг с другом. Им есть, что вспомнить и есть о чем поговорить. У каждого из них блистают на груди ордена и медали. Награды вручают только самым храбрым солдатам и командирам.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 По возвращении домой, в соответствующем справочнике можно найти названия некоторых из них, узнать, за какие заслуги ими награждали военных. </a:t>
            </a: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3" descr="С Днем Победы! Интернет магазин Дефис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6248" y="5572140"/>
            <a:ext cx="3500462" cy="110750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71472" y="260648"/>
            <a:ext cx="8393016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«ДЕНЬ ПОБЕДЫ» </a:t>
            </a:r>
          </a:p>
          <a:p>
            <a:pPr algn="ctr"/>
            <a:endParaRPr lang="ru-RU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Лучше всего дадут представление о военном времени книги. Сегодня литература на военную тематику переиздается редко. Обратитесь в библиотеку – там вам помогут найти сборники коротких рассказов о войне для младшего школьного возраста. Некоторые из них уже можно прочитать малышу.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Накануне 9 мая по ТВ будут транслироваться фильмы о войне и кадры военных лет. Не спешите выключить телевизор. Вместе с ребенком просмотрите отрывки. Не переусердствуйте: кроха слишком впечатлителен.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Обо всех ужасах войны ему знать не нужно. Песни военных лет поднимали дух бойцам, вселяли веру в победу, звали в бой, напоминали о доме. Пока малыш не проникнется атмосферой военных лет, слушая «Священную войну». А вот «Катюшу» будет исполнять с удовольствием.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С Днем Победы! Интернет магазин Дефис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71604" y="4357694"/>
            <a:ext cx="6390472" cy="22011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500562" y="3441680"/>
            <a:ext cx="321528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Т. Белозеров</a:t>
            </a:r>
          </a:p>
          <a:p>
            <a:endParaRPr lang="ru-RU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  <a:p>
            <a:r>
              <a:rPr lang="ru-RU" sz="16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Майский праздник – 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День победы 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Отмечает вся страна.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Надевают наши деды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Боевые ордена. 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Их с утра зовет дорога 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торжественный парад, 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 задумчиво с порога 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Вслед им Бабушки глядят.</a:t>
            </a:r>
          </a:p>
          <a:p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4357686" y="928670"/>
            <a:ext cx="371477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Н. Найденова </a:t>
            </a:r>
          </a:p>
          <a:p>
            <a:endParaRPr lang="ru-RU" dirty="0" smtClean="0"/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Пусть небо будет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голубым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Пусть в небе не клубится дым, 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Пусть пушки грозные молчат 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 пулеметы не строчат,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Чтоб жили люди, города… 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Мир нужен на земле всегда!</a:t>
            </a:r>
          </a:p>
          <a:p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323528" y="188640"/>
            <a:ext cx="86409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Выучите вместе с ребенком к празднику стихи, которые он сможет прочитать на утреннике в детском саду: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14282" y="1428736"/>
            <a:ext cx="3429024" cy="37862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500034" y="1785926"/>
            <a:ext cx="3500462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Иванова</a:t>
            </a:r>
          </a:p>
          <a:p>
            <a:pPr fontAlgn="base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fontAlgn="base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Что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 праздник?</a:t>
            </a:r>
          </a:p>
          <a:p>
            <a:pPr fontAlgn="base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небе праздничный салют,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Фейерверки там и тут.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Поздравляет вся страна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Славных ветеранов.</a:t>
            </a:r>
          </a:p>
          <a:p>
            <a:pPr fontAlgn="base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 цветущая весна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Дарит им тюльпаны,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Дарит белую сирень.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Что за славный майский день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14348" y="188640"/>
            <a:ext cx="8034116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i="1" dirty="0" smtClean="0">
                <a:latin typeface="Georgia" pitchFamily="18" charset="0"/>
              </a:rPr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Каждые родители стараются привить ребенку качества, которые в будущем помогут ему достичь успеха: целеустремленность, умение быстро адаптироваться к постоянно меняющимся условиям работы, настойчивость... К сожалению, уделяя должное внимание воспитанию «успешного» человека, родители забывают о таких важных понятиях, как сопереживание, великодушие.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Милые дети вырастают в черствых, эгоистичных людей. От этого страдают, в первую очередь, сами родители. В конечном итоге, от этого страдает человечество. Помогите малышу стать сильным и добрым, жестким и милосердным одновременно! В вашем распоряжении – исторический пример Великой Отечественной войны. Злые и жестокие враги получили достойный отпор. Мужественные и храбрые солдаты никогда не теряли силы духа, сражались до последнего, защищая свою Родину, свой дом. 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НАМ  ЕСТЬ  НА  КОГО  РАВНЯТЬСЯ!</a:t>
            </a:r>
            <a:endParaRPr lang="ru-RU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483" name="Picture 3" descr="С Днем Победы! Интернет магазин Дефис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71800" y="4293096"/>
            <a:ext cx="6048672" cy="2232248"/>
          </a:xfrm>
          <a:prstGeom prst="rect">
            <a:avLst/>
          </a:prstGeom>
          <a:noFill/>
        </p:spPr>
      </p:pic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0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110</Words>
  <Application>Microsoft Office PowerPoint</Application>
  <PresentationFormat>Экран (4:3)</PresentationFormat>
  <Paragraphs>51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Озерск</dc:creator>
  <cp:lastModifiedBy>337</cp:lastModifiedBy>
  <cp:revision>11</cp:revision>
  <dcterms:created xsi:type="dcterms:W3CDTF">2015-03-12T14:39:42Z</dcterms:created>
  <dcterms:modified xsi:type="dcterms:W3CDTF">2018-04-23T10:14:56Z</dcterms:modified>
</cp:coreProperties>
</file>