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AAD"/>
    <a:srgbClr val="9933FF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07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2060848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Консультации для родителей. </a:t>
            </a:r>
            <a:endParaRPr lang="ru-RU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3280" y="2708920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«КАК РАССКАЗАТЬ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 РЕБЕНКУ О ВОЙНЕ?» </a:t>
            </a:r>
            <a:endParaRPr lang="ru-RU" sz="24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14290"/>
            <a:ext cx="7963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«Детский сад комбинированного вида №30 «Ёлочка»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5789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" name="Picture 3" descr="С Днем Победы! Интернет магазин Деф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786190"/>
            <a:ext cx="4786346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271582"/>
            <a:ext cx="832043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Мамы и папы, рассказываете ли вы вашим детям о смысле праздника День Победы?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ЭТОТ ДЕНЬ ПОБЕДЫ… </a:t>
            </a:r>
          </a:p>
          <a:p>
            <a:r>
              <a:rPr lang="ru-RU" sz="1600" i="1" dirty="0" smtClean="0">
                <a:latin typeface="Georgia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зная, свои корни – историю страны, народа, семьи малыш вырастет всесторонне развитым человеком, которому не чужд патриотизм.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 Воспитание любви к своей Родине, гуманности, умения сопереживать чужому горю – долгая и кропотливая работа, а не однодневная акция.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детском саду, школе воспитатели и педагоги приложат все усилия, чтобы помочь вашему ребенку стать настоящим Человеком. Но основной фундамент личностных качеств, определяющих отношение крохи к миру и самому себе, закладывается в семье. Главная роль в воспитании детей, по-прежнему, принадлежит родителям.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Приближается праздник, значимость которого остается неизменной, как бы не менялись оценка и факты истории. Победа в Великой Отечественной войне – наша слава и гордость. День Победы достоин того, чтобы принять в нем вместе с малышом самое активное участие. Великая Отечественная война – один из самых главных этапов в истории нашего народа. Родители, которые заботятся о гармоничном развитии ребенка, должны в должной степени рассказать ему о подвиге дедов и прадедов. Однако сделать это представляется весьма проблематичным: как познакомить малыша с давними событиями, если он не понимает пока значения понятий «вчера», «сегодня», «завтра»? Повествование о ВОВ стоит начать с истории семьи. 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404664"/>
            <a:ext cx="784887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СВЯЗУЮЩАЯ С ПРОШЛЫМ НИТЬ… </a:t>
            </a:r>
          </a:p>
          <a:p>
            <a:pPr algn="ctr"/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Всем детям интересно узнать, что было, когда их самих еще не было. В каждой семье, наверняка, есть старый-старый альбом с фотографиями. Полуистлевшая бумага хранит изображения лиц тех людей, 2 которые дали жизнь вашим родителям, а значит, дали жизнь и вам. Наверняка, так же, как теперь вы, ваша мама показывала вам эти снимки, раскрывая секреты ветвей генеалогического древа. Пришла пора рассказать малышу о прадедах – героях прошлого. Начните разговор, рассматривая снимки. Пусть дедушка, которого ребенок никогда не видел, станет для него родным человеком. Расскажите о нем подробнее. Попытайтесь определить: на кого больше похожа мама – на бабушку или дедушку? Найдите фронтовые фотографии деда. Обратите внимание малыша на то, каким статным, храбрым, мужественным выглядит он на снимке.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Начните рассказ: «Очень давно на нашу землю пришли злые люди – враги, фашисты. Но дедушка и тысячи таких же смелых, как он, мужчин, дали им отпор – отправились на фронт защищать Родину. Дедушка был танкистом. Вот здесь он стоит рядом с танком. Сражаться ему пришлось очень долго. Несколько раз дедушка был ранен. Но потом поправлялся и вновь возвращался в строй. Наш дед дошел до самого вражеского логова. И всех победил». Постепенно история отдельно взятой семьи тесно переплетется, сомкнется с историей страны. Как правило, дети очень любят слушать такие рассказы, постоянно возвращаются к ним, просят вспомнить детали. Скоро картина далекого прошлого запечалится в памяти ребенка.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404664"/>
            <a:ext cx="83930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ИЗ БАБУШКИНОГО СУНДУКА. </a:t>
            </a:r>
          </a:p>
          <a:p>
            <a:pPr algn="ctr"/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вашем доме хранятся старые вещицы – молчаливые свидетели исторических событий. Некоторые из них стали настоящими реликвиями: осколок, который в госпитале вытащили из ноги деда, военный ремень и трофейный бинокль. Дайте малышу полюбоваться этими сокровищами, потрогать, рассмотреть со всех сторон. А потом честно ответьте на сотню возникших вопросов. Возможно, вам придется еще раз рассказать о боевом прошлом деда.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ИДЕМ В МУЗЕЙ. </a:t>
            </a: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После того, как основные сведения о войне малыш почерпнул из вашего рассказа, можно отправиться в музей, чтобы познакомиться с основными чертами воссозданной эпохи. Рассмотрите оружие, солдатский котелок, плащ-палатку. Не нужно пытаться заострить внимание крохи на минувших исторических событиях. Поговорите о том, какое применение экспонаты находили на практике. Если поблизости нет экскурсовода, позвольте малышу осторожно прикоснуться к пулемету, потрогать рукой шероховатую ткань шинели. Попытайтесь вместе представить: каково было солдату, носившему ее, лютой зимой. Как он мерз, но не покидал своего боевого поста. </a:t>
            </a:r>
          </a:p>
          <a:p>
            <a:endParaRPr lang="ru-RU" sz="16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116632"/>
            <a:ext cx="85358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НИКТО НЕ ЗАБЫТ,…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 сожалению, с каждым годом, один за другим, от нас уходят люди, которым мы обязаны своей свободой и жизнью. Помогите малышу приготовить для ветерана или труженика тыла подарок - выполненную своими руками праздничную открытку с пятиконечной звездой.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Конечно, преподнести презент можно в том случае, если и до знаменательного праздника вы поддерживали с соседом добрые отношения – хотя бы здоровались.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Впрочем, 9 мая – повод и возможность исправить досадное недоразумение. Но не стоит быть слишком навязчивой – пожилых людей в этом возрасте здоровье, мягко говоря, не радует. 9 мая отправьтесь вместе с малышом на прогулку. Запаситесь букетом цветов и обратите внимание крохи на то, как радуются ветераны встрече друг с другом. Им есть, что вспомнить и есть о чем поговорить. У каждого из них блистают на груди ордена и медали. Награды вручают только самым храбрым солдатам и командирам.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По возвращении домой, в соответствующем справочнике можно найти названия некоторых из них, узнать, за какие заслуги ими награждали военных.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С Днем Победы! Интернет магазин Деф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5572140"/>
            <a:ext cx="3500462" cy="11075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260648"/>
            <a:ext cx="83930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«ДЕНЬ ПОБЕДЫ» </a:t>
            </a:r>
          </a:p>
          <a:p>
            <a:pPr algn="ctr"/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Лучше всего дадут представление о военном времени книги. Сегодня литература на военную тематику переиздается редко. Обратитесь в библиотеку – там вам помогут найти сборники коротких рассказов о войне для младшего школьного возраста. Некоторые из них уже можно прочитать малышу.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Накануне 9 мая по ТВ будут транслироваться фильмы о войне и кадры военных лет. Не спешите выключить телевизор. Вместе с ребенком просмотрите отрывки. Не переусердствуйте: кроха слишком впечатлителен.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Обо всех ужасах войны ему знать не нужно. Песни военных лет поднимали дух бойцам, вселяли веру в победу, звали в бой, напоминали о доме. Пока малыш не проникнется атмосферой военных лет, слушая «Священную войну». А вот «Катюшу» будет исполнять с удовольствием.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С Днем Победы! Интернет магазин Деф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357694"/>
            <a:ext cx="6390472" cy="2201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00562" y="3441680"/>
            <a:ext cx="3215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Т. Белозеров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Майский праздник –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победы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Отмечает вся страна.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Надевают наши деды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Боевые ордена.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с утра зовет дорога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торжественный парад,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задумчиво с порога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Вслед им Бабушки глядят.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357686" y="928670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Н. Найденова </a:t>
            </a:r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небо будет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в небе не клубится дым,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пушки грозные молчат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пулеметы не строчат,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Чтоб жили люди, города…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Мир нужен на земле всегда!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Выучите вместе с ребенком к празднику стихи, которые он сможет прочитать на утреннике в детском саду: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428736"/>
            <a:ext cx="3429024" cy="3786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1785926"/>
            <a:ext cx="35004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Иванова</a:t>
            </a:r>
          </a:p>
          <a:p>
            <a:pPr fontAlgn="base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праздник?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небе праздничный салют,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Фейерверки там и тут.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Поздравляет вся страна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Славных ветеранов.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цветущая весна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Дарит им тюльпаны,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Дарит белую сирень.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за славный майский день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14348" y="188640"/>
            <a:ext cx="80341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Georgia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Каждые родители стараются привить ребенку качества, которые в будущем помогут ему достичь успеха: целеустремленность, умение быстро адаптироваться к постоянно меняющимся условиям работы, настойчивость... К сожалению, уделяя должное внимание воспитанию «успешного» человека, родители забывают о таких важных понятиях, как сопереживание, великодушие.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Милые дети вырастают в черствых, эгоистичных людей. От этого страдают, в первую очередь, сами родители. В конечном итоге, от этого страдает человечество. Помогите малышу стать сильным и добрым, жестким и милосердным одновременно! В вашем распоряжении – исторический пример Великой Отечественной войны. Злые и жестокие враги получили достойный отпор. Мужественные и храбрые солдаты никогда не теряли силы духа, сражались до последнего, защищая свою Родину, свой дом.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НАМ  ЕСТЬ  НА  КОГО  РАВНЯТЬСЯ!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С Днем Победы! Интернет магазин Деф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293096"/>
            <a:ext cx="6048672" cy="2232248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110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Озерск</dc:creator>
  <cp:lastModifiedBy>337</cp:lastModifiedBy>
  <cp:revision>11</cp:revision>
  <dcterms:created xsi:type="dcterms:W3CDTF">2015-03-12T14:39:42Z</dcterms:created>
  <dcterms:modified xsi:type="dcterms:W3CDTF">2018-04-23T10:14:56Z</dcterms:modified>
</cp:coreProperties>
</file>