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72" r:id="rId6"/>
    <p:sldId id="295" r:id="rId7"/>
    <p:sldId id="292" r:id="rId8"/>
    <p:sldId id="293" r:id="rId9"/>
    <p:sldId id="265" r:id="rId10"/>
    <p:sldId id="277" r:id="rId11"/>
    <p:sldId id="278" r:id="rId12"/>
    <p:sldId id="279" r:id="rId13"/>
    <p:sldId id="282" r:id="rId14"/>
    <p:sldId id="270" r:id="rId15"/>
    <p:sldId id="266" r:id="rId16"/>
    <p:sldId id="269" r:id="rId17"/>
    <p:sldId id="299" r:id="rId18"/>
    <p:sldId id="284" r:id="rId19"/>
    <p:sldId id="297" r:id="rId20"/>
    <p:sldId id="285" r:id="rId21"/>
    <p:sldId id="287" r:id="rId22"/>
    <p:sldId id="288" r:id="rId23"/>
    <p:sldId id="290" r:id="rId24"/>
    <p:sldId id="291" r:id="rId25"/>
    <p:sldId id="298" r:id="rId26"/>
    <p:sldId id="300" r:id="rId27"/>
    <p:sldId id="30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F1D1F-8B65-4738-B007-3CD49C7A35CC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3A11A-E2D1-449C-9C6C-337B4614FF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DA76-AD0D-457A-A19C-8B7ADBB473A9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2EBEB-DE19-4AEC-B935-943FA4E91D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DSC03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143932" cy="542928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285728"/>
          <a:ext cx="8143932" cy="61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932"/>
              </a:tblGrid>
              <a:tr h="612462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Здравствуй детский сад, мы пришли!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Меж ладонями катаю и «колбаску» получаю.</a:t>
            </a:r>
            <a:endParaRPr lang="ru-RU" sz="3200" b="1" dirty="0"/>
          </a:p>
        </p:txBody>
      </p:sp>
      <p:pic>
        <p:nvPicPr>
          <p:cNvPr id="20484" name="Picture 4" descr="C:\Users\1\Desktop\DSC038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20485" name="Picture 5" descr="C:\Users\1\Desktop\DSC03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5" y="1357298"/>
            <a:ext cx="7429553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Меж ладоней придавлю и лепёшку получу.</a:t>
            </a:r>
            <a:endParaRPr lang="ru-RU" sz="3200" b="1" dirty="0"/>
          </a:p>
        </p:txBody>
      </p:sp>
      <p:pic>
        <p:nvPicPr>
          <p:cNvPr id="21506" name="Picture 2" descr="C:\Users\1\Desktop\DSC03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1071547"/>
            <a:ext cx="8001055" cy="5572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Два конца соединяю, вот и «</a:t>
            </a:r>
            <a:r>
              <a:rPr lang="ru-RU" sz="3200" b="1" dirty="0" err="1" smtClean="0"/>
              <a:t>кральку</a:t>
            </a:r>
            <a:r>
              <a:rPr lang="ru-RU" sz="3200" b="1" dirty="0" smtClean="0"/>
              <a:t>» получаю. </a:t>
            </a:r>
            <a:endParaRPr lang="ru-RU" sz="3200" b="1" dirty="0"/>
          </a:p>
        </p:txBody>
      </p:sp>
      <p:pic>
        <p:nvPicPr>
          <p:cNvPr id="22530" name="Picture 2" descr="C:\Users\1\Desktop\DSC03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142984"/>
            <a:ext cx="7572427" cy="555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Мы лепили и лепили, угощенье получили.</a:t>
            </a:r>
            <a:endParaRPr lang="ru-RU" sz="3200" b="1" dirty="0"/>
          </a:p>
        </p:txBody>
      </p:sp>
      <p:pic>
        <p:nvPicPr>
          <p:cNvPr id="25602" name="Picture 2" descr="C:\Users\1\Desktop\DSC03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862786"/>
            <a:ext cx="7786741" cy="5840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Раз, два, три, четыре, пять собираемся гулять.</a:t>
            </a:r>
            <a:endParaRPr lang="ru-RU" sz="3200" b="1" dirty="0"/>
          </a:p>
        </p:txBody>
      </p:sp>
      <p:pic>
        <p:nvPicPr>
          <p:cNvPr id="15362" name="Picture 2" descr="C:\Users\1\Desktop\DSC038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130678"/>
            <a:ext cx="7500989" cy="5625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Мы </a:t>
            </a:r>
            <a:r>
              <a:rPr lang="ru-RU" sz="3200" b="1" dirty="0" err="1" smtClean="0"/>
              <a:t>пикапики</a:t>
            </a:r>
            <a:r>
              <a:rPr lang="ru-RU" sz="3200" b="1" dirty="0" smtClean="0"/>
              <a:t> берём и гулять скорей идём!</a:t>
            </a:r>
            <a:endParaRPr lang="ru-RU" sz="3200" b="1" dirty="0"/>
          </a:p>
        </p:txBody>
      </p:sp>
      <p:pic>
        <p:nvPicPr>
          <p:cNvPr id="9218" name="Picture 2" descr="C:\Users\1\Desktop\Неле Николаевне\PB12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3412" y="1142984"/>
            <a:ext cx="7310488" cy="5482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Чтоб здоровым быть сполна, нам прогулка всем нужна!</a:t>
            </a:r>
            <a:endParaRPr lang="ru-RU" sz="3200" b="1" dirty="0"/>
          </a:p>
        </p:txBody>
      </p:sp>
      <p:pic>
        <p:nvPicPr>
          <p:cNvPr id="12290" name="Picture 2" descr="C:\Users\1\Desktop\Неле Николаевне\PB12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130678"/>
            <a:ext cx="7358113" cy="5518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Чтоб микробов не бояться,</a:t>
            </a:r>
            <a:br>
              <a:rPr lang="ru-RU" sz="3200" b="1" dirty="0" smtClean="0"/>
            </a:br>
            <a:r>
              <a:rPr lang="ru-RU" sz="3200" b="1" dirty="0" smtClean="0"/>
              <a:t>Нужно часто умываться.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13314" name="Picture 2" descr="C:\Users\1\Desktop\DSC03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023521"/>
            <a:ext cx="7572427" cy="5679321"/>
          </a:xfrm>
          <a:prstGeom prst="rect">
            <a:avLst/>
          </a:prstGeom>
          <a:noFill/>
        </p:spPr>
      </p:pic>
      <p:pic>
        <p:nvPicPr>
          <p:cNvPr id="4" name="Picture 2" descr="C:\Users\1\Desktop\DSC0382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1071546"/>
            <a:ext cx="7572427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Разыгрался аппетит, и обед для нас накрыт!</a:t>
            </a:r>
            <a:endParaRPr lang="ru-RU" sz="3200" b="1" dirty="0"/>
          </a:p>
        </p:txBody>
      </p:sp>
      <p:pic>
        <p:nvPicPr>
          <p:cNvPr id="27650" name="Picture 2" descr="C:\Users\1\Desktop\DSC03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023522"/>
            <a:ext cx="7500989" cy="5625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18388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 ТОГО КТО ЕСТ ОПРЯТНО,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И СМОТРЕТЬ ВСЕГДА ПРИЯТНО.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1\Desktop\Неле Николаевне\DSC03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1214422"/>
            <a:ext cx="771530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«Здравствуйте,  я рада вас видеть, как настроение!»</a:t>
            </a:r>
            <a:endParaRPr lang="ru-RU" sz="3200" b="1" dirty="0"/>
          </a:p>
        </p:txBody>
      </p:sp>
      <p:pic>
        <p:nvPicPr>
          <p:cNvPr id="1026" name="Picture 2" descr="C:\Users\1\Desktop\DSC03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1027" name="Picture 3" descr="C:\Users\1\Desktop\DSC03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75"/>
            <a:ext cx="7429552" cy="5072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Мы съедаем до конца – очень вкусная еда!</a:t>
            </a:r>
            <a:endParaRPr lang="ru-RU" sz="3200" b="1" dirty="0"/>
          </a:p>
        </p:txBody>
      </p:sp>
      <p:pic>
        <p:nvPicPr>
          <p:cNvPr id="28674" name="Picture 2" descr="C:\Users\1\Desktop\DSC03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237836"/>
            <a:ext cx="7143799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Глазки скорей закрывай, </a:t>
            </a:r>
            <a:r>
              <a:rPr lang="ru-RU" sz="3200" b="1" dirty="0" err="1" smtClean="0"/>
              <a:t>баюшки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баюшки</a:t>
            </a:r>
            <a:r>
              <a:rPr lang="ru-RU" sz="3200" b="1" dirty="0" smtClean="0"/>
              <a:t>, бай!</a:t>
            </a:r>
            <a:endParaRPr lang="ru-RU" sz="3200" b="1" dirty="0"/>
          </a:p>
        </p:txBody>
      </p:sp>
      <p:pic>
        <p:nvPicPr>
          <p:cNvPr id="30722" name="Picture 2" descr="C:\Users\1\Desktop\DSC038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237836"/>
            <a:ext cx="7143799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Это кто же тут проснулся?</a:t>
            </a:r>
            <a:br>
              <a:rPr lang="ru-RU" sz="3200" b="1" dirty="0" smtClean="0"/>
            </a:br>
            <a:r>
              <a:rPr lang="ru-RU" sz="3200" b="1" dirty="0" smtClean="0"/>
              <a:t>Кто так славно потянулся?</a:t>
            </a:r>
            <a:endParaRPr lang="ru-RU" sz="3200" b="1" dirty="0"/>
          </a:p>
        </p:txBody>
      </p:sp>
      <p:pic>
        <p:nvPicPr>
          <p:cNvPr id="31746" name="Picture 2" descr="C:\Users\1\Desktop\DSC03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339415"/>
            <a:ext cx="7358113" cy="5518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Потянулась, потянулась, потянулась и проснулась!</a:t>
            </a:r>
            <a:endParaRPr lang="ru-RU" b="1" dirty="0"/>
          </a:p>
        </p:txBody>
      </p:sp>
      <p:pic>
        <p:nvPicPr>
          <p:cNvPr id="33794" name="Picture 2" descr="C:\Users\1\Desktop\DSC03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4135" y="1500174"/>
            <a:ext cx="6936890" cy="5202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Вот и всё, теперь вставай и штанишки надевай!</a:t>
            </a:r>
            <a:endParaRPr lang="ru-RU" sz="3200" b="1" dirty="0"/>
          </a:p>
        </p:txBody>
      </p:sp>
      <p:pic>
        <p:nvPicPr>
          <p:cNvPr id="34818" name="Picture 2" descr="C:\Users\1\Desktop\DSC03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00" y="1344992"/>
            <a:ext cx="7215237" cy="5250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Будем вместе мы играть, наших кукол угощать.</a:t>
            </a:r>
            <a:endParaRPr lang="ru-RU" sz="3200" b="1" dirty="0"/>
          </a:p>
        </p:txBody>
      </p:sp>
      <p:pic>
        <p:nvPicPr>
          <p:cNvPr id="26626" name="Picture 2" descr="C:\Users\1\Desktop\DSC03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077100"/>
            <a:ext cx="7500989" cy="5625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183880" cy="64294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До свидания, я домой, завтра встретимся с тобой!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1\Desktop\Неле Николаевне\DSC03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276704"/>
            <a:ext cx="7572428" cy="5411428"/>
          </a:xfrm>
          <a:prstGeom prst="rect">
            <a:avLst/>
          </a:prstGeom>
          <a:noFill/>
        </p:spPr>
      </p:pic>
      <p:pic>
        <p:nvPicPr>
          <p:cNvPr id="4" name="Picture 2" descr="C:\Users\1\Desktop\Неле Николаевне\DSC037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1214422"/>
            <a:ext cx="7572428" cy="5411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smtClean="0"/>
              <a:t>Спасибо </a:t>
            </a:r>
          </a:p>
          <a:p>
            <a:pPr algn="ctr">
              <a:buNone/>
            </a:pPr>
            <a:r>
              <a:rPr lang="ru-RU" sz="5400" b="1" smtClean="0"/>
              <a:t>за </a:t>
            </a:r>
            <a:r>
              <a:rPr lang="ru-RU" sz="5400" b="1" dirty="0" smtClean="0"/>
              <a:t>внимания!!!</a:t>
            </a:r>
            <a:endParaRPr lang="ru-RU" sz="5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Для начала по порядку утром сделаем зарядку!</a:t>
            </a:r>
            <a:endParaRPr lang="ru-RU" sz="3200" b="1" dirty="0"/>
          </a:p>
        </p:txBody>
      </p:sp>
      <p:pic>
        <p:nvPicPr>
          <p:cNvPr id="2050" name="Picture 2" descr="C:\Users\1\Desktop\DSC03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184257"/>
            <a:ext cx="7643866" cy="5572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Чтоб успешно развиваться, нужно спортом заниматься!</a:t>
            </a:r>
            <a:endParaRPr lang="ru-RU" sz="3200" b="1" dirty="0"/>
          </a:p>
        </p:txBody>
      </p:sp>
      <p:pic>
        <p:nvPicPr>
          <p:cNvPr id="3074" name="Picture 2" descr="C:\Users\1\Desktop\DSC037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1357298"/>
            <a:ext cx="721523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Будет мыло пениться, грязь куда-то денется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pic>
        <p:nvPicPr>
          <p:cNvPr id="14338" name="Picture 2" descr="C:\Users\1\Desktop\DSC03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875091"/>
            <a:ext cx="7715304" cy="5786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Вытри полотенчико, маминого птенчика!</a:t>
            </a:r>
            <a:endParaRPr lang="ru-RU" sz="3200" b="1" dirty="0"/>
          </a:p>
        </p:txBody>
      </p:sp>
      <p:pic>
        <p:nvPicPr>
          <p:cNvPr id="5122" name="Picture 2" descr="C:\Users\1\Desktop\DSC03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42910" y="916364"/>
            <a:ext cx="7858179" cy="5893635"/>
          </a:xfrm>
          <a:prstGeom prst="rect">
            <a:avLst/>
          </a:prstGeom>
          <a:noFill/>
        </p:spPr>
      </p:pic>
      <p:pic>
        <p:nvPicPr>
          <p:cNvPr id="4" name="Picture 2" descr="C:\Users\1\Desktop\DSC0382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964365"/>
            <a:ext cx="7858179" cy="560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Музыка вокруг, самый лучший друг!</a:t>
            </a:r>
            <a:endParaRPr lang="ru-RU" sz="3200" b="1" dirty="0"/>
          </a:p>
        </p:txBody>
      </p:sp>
      <p:pic>
        <p:nvPicPr>
          <p:cNvPr id="1026" name="Picture 2" descr="C:\Users\1\Desktop\DSC03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472" y="862786"/>
            <a:ext cx="7858179" cy="5893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Ветерок под музыку водит хоровод, пляшет вместе с музыкой весь честной народ.</a:t>
            </a:r>
            <a:endParaRPr lang="ru-RU" sz="3200" b="1" dirty="0"/>
          </a:p>
        </p:txBody>
      </p:sp>
      <p:pic>
        <p:nvPicPr>
          <p:cNvPr id="2050" name="Picture 2" descr="C:\Users\1\Desktop\DSC037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130678"/>
            <a:ext cx="7286675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Сильно, сильно я сжимаю – пластилин свой разминаю!</a:t>
            </a:r>
            <a:endParaRPr lang="ru-RU" sz="3200" b="1" dirty="0"/>
          </a:p>
        </p:txBody>
      </p:sp>
      <p:pic>
        <p:nvPicPr>
          <p:cNvPr id="8195" name="Picture 3" descr="C:\Users\1\Desktop\DSC03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130678"/>
            <a:ext cx="7286675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231</Words>
  <Application>Microsoft Office PowerPoint</Application>
  <PresentationFormat>Экран (4:3)</PresentationFormat>
  <Paragraphs>28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«Здравствуйте,  я рада вас видеть, как настроение!»</vt:lpstr>
      <vt:lpstr>Для начала по порядку утром сделаем зарядку!</vt:lpstr>
      <vt:lpstr>Чтоб успешно развиваться, нужно спортом заниматься!</vt:lpstr>
      <vt:lpstr>Будет мыло пениться, грязь куда-то денется!</vt:lpstr>
      <vt:lpstr>Вытри полотенчико, маминого птенчика!</vt:lpstr>
      <vt:lpstr>Музыка вокруг, самый лучший друг!</vt:lpstr>
      <vt:lpstr>Ветерок под музыку водит хоровод, пляшет вместе с музыкой весь честной народ.</vt:lpstr>
      <vt:lpstr>Сильно, сильно я сжимаю – пластилин свой разминаю!</vt:lpstr>
      <vt:lpstr>Меж ладонями катаю и «колбаску» получаю.</vt:lpstr>
      <vt:lpstr>Меж ладоней придавлю и лепёшку получу.</vt:lpstr>
      <vt:lpstr>Два конца соединяю, вот и «кральку» получаю. </vt:lpstr>
      <vt:lpstr>Мы лепили и лепили, угощенье получили.</vt:lpstr>
      <vt:lpstr>Раз, два, три, четыре, пять собираемся гулять.</vt:lpstr>
      <vt:lpstr>Мы пикапики берём и гулять скорей идём!</vt:lpstr>
      <vt:lpstr>Чтоб здоровым быть сполна, нам прогулка всем нужна!</vt:lpstr>
      <vt:lpstr>Чтоб микробов не бояться, Нужно часто умываться. </vt:lpstr>
      <vt:lpstr>Разыгрался аппетит, и обед для нас накрыт!</vt:lpstr>
      <vt:lpstr>НА ТОГО КТО ЕСТ ОПРЯТНО, И СМОТРЕТЬ ВСЕГДА ПРИЯТНО.</vt:lpstr>
      <vt:lpstr>Мы съедаем до конца – очень вкусная еда!</vt:lpstr>
      <vt:lpstr>Глазки скорей закрывай, баюшки, баюшки, бай!</vt:lpstr>
      <vt:lpstr>Это кто же тут проснулся? Кто так славно потянулся?</vt:lpstr>
      <vt:lpstr>Потянулась, потянулась, потянулась и проснулась!</vt:lpstr>
      <vt:lpstr>Вот и всё, теперь вставай и штанишки надевай!</vt:lpstr>
      <vt:lpstr>Будем вместе мы играть, наших кукол угощать.</vt:lpstr>
      <vt:lpstr>До свидания, я домой, завтра встретимся с тобой!</vt:lpstr>
      <vt:lpstr>Слайд 27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68</cp:revision>
  <dcterms:created xsi:type="dcterms:W3CDTF">2015-11-13T14:16:14Z</dcterms:created>
  <dcterms:modified xsi:type="dcterms:W3CDTF">2015-11-15T16:31:52Z</dcterms:modified>
</cp:coreProperties>
</file>