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63" r:id="rId4"/>
    <p:sldId id="257" r:id="rId5"/>
    <p:sldId id="258" r:id="rId6"/>
    <p:sldId id="259" r:id="rId7"/>
    <p:sldId id="262" r:id="rId8"/>
    <p:sldId id="264" r:id="rId9"/>
    <p:sldId id="261" r:id="rId10"/>
    <p:sldId id="260" r:id="rId11"/>
    <p:sldId id="265" r:id="rId12"/>
    <p:sldId id="266" r:id="rId13"/>
    <p:sldId id="267" r:id="rId14"/>
    <p:sldId id="269" r:id="rId15"/>
    <p:sldId id="268" r:id="rId16"/>
    <p:sldId id="272" r:id="rId17"/>
    <p:sldId id="270" r:id="rId18"/>
    <p:sldId id="271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7D9A2-D068-4357-9568-E8BD5148E6BC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20596-B867-4094-A36E-F97117006F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835844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AA6F1-B77B-49EF-A864-E316A68FDB1D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23F64-6B9E-4709-970E-DF40571E6C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510065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8D7BB-009D-4577-B421-44AC674BB841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BCB31-8B29-47B8-A817-052B6DAB53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791160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96880-B91E-47DD-AD5A-E0D26170D738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AFBE1-D0B6-4EE3-947F-AEADCA3A2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651617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B36C6-43D0-413B-880D-B089022CE3E2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78293-725B-48DF-8C29-741FCAFAE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011291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D7E52-C674-4193-88FF-E79954659319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D9934-8D1F-425B-B1DC-5EA91EBC6A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948451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22E98-870D-4A15-B4C8-5DF358C137F4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B9E4D-FA3D-4B24-ACCC-E39824B02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173843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ight Triangle 17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AA0E5-3799-4705-85C5-CF3773CBF432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43434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646B6CB-071E-42CC-AE3E-C4256662A31B}" type="slidenum">
              <a:rPr lang="ru-RU">
                <a:solidFill>
                  <a:srgbClr val="434342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84057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33966-1A39-4566-B6A0-DFE003BBCE45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BA351-1891-40EE-8C10-D5BBBE2433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5915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93A73-3BE5-4AD7-B68D-E8E6D328034E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2E5CC-726E-4336-A561-9D2420B31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34427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23894-D6D1-4334-8709-5BA07885B66B}" type="datetimeFigureOut">
              <a:rPr lang="ru-RU"/>
              <a:pPr>
                <a:defRPr/>
              </a:pPr>
              <a:t>15.02.2016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540A9-AD82-4FC7-A8A6-9D1DE16E4D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429667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3575050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085AE7-A954-49C7-8446-25AA64E82AD7}" type="datetimeFigureOut">
              <a:rPr lang="ru-RU">
                <a:latin typeface="Calibri" pitchFamily="34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15.02.2016</a:t>
            </a:fld>
            <a:endParaRPr lang="ru-RU">
              <a:latin typeface="Calibri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Calibri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9D02F1-3CC8-4752-BE17-88E6706445A8}" type="slidenum">
              <a:rPr lang="ru-RU">
                <a:latin typeface="Calibri" pitchFamily="34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31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ll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4365246"/>
          </a:xfrm>
        </p:spPr>
        <p:txBody>
          <a:bodyPr/>
          <a:lstStyle/>
          <a:p>
            <a:pPr algn="ctr"/>
            <a:r>
              <a:rPr lang="ru-RU" sz="3600" b="1" cap="all" dirty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РЕАЛИЗАЦИЯ</a:t>
            </a:r>
            <a:r>
              <a:rPr lang="ru-RU" sz="3600" b="1" cap="all" dirty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cap="all" dirty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ОБРАЗОВАТЕЛЬНОЙ  ОБЛАСТИ  </a:t>
            </a:r>
            <a:br>
              <a:rPr lang="ru-RU" sz="3200" b="1" cap="all" dirty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400" b="1" cap="all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«Физическое развитие» </a:t>
            </a:r>
            <a:r>
              <a:rPr lang="ru-RU" sz="4400" b="1" cap="all" dirty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3200" b="1" cap="all" dirty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cap="all" dirty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cap="all" dirty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СООТВЕТСТВИИ   С  ФГОС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5446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17646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G:\DCIM\103NIKON\DSCN0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78816"/>
            <a:ext cx="5436095" cy="4479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736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113" y="3860800"/>
            <a:ext cx="3984823" cy="273685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МЫ- ВЕСЕЛЫЕ РЕБЯТА!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МЫ – РЕБЯТА-ДОШКОЛЯТА.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СПОРТОМ ЗАНИМАЕМСЯ,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 БОЛЕЗНЯМИ НЕ ЗНАЕМСЯ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392488" cy="360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E:\Печатать\P1030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34934"/>
            <a:ext cx="5364088" cy="4023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101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E:\Печатать\DSCN7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966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E:\Печатать\SAM_0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404664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ЛЕС, ЧУДЕСНЫЙ ЛЕС,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ПОЛНЫЙ СКАЗОК И ЧУДЕС!</a:t>
            </a:r>
            <a:endParaRPr lang="ru-RU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254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1\Desktop\ст. воспитатель\детсадовское фото\фото детей в доу\P1020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061"/>
            <a:ext cx="5244075" cy="3933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1\Desktop\ст. воспитатель\детсадовское фото\фото детей в доу\P10205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5148064" cy="3861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076700"/>
            <a:ext cx="3995738" cy="278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СКУЧАТЬ СЕГОДНЯ ВОСПРЕЩАЕТСЯ!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ПРАЗДНИК НАЧИНАЕТСЯ!</a:t>
            </a:r>
          </a:p>
        </p:txBody>
      </p:sp>
    </p:spTree>
    <p:extLst>
      <p:ext uri="{BB962C8B-B14F-4D97-AF65-F5344CB8AC3E}">
        <p14:creationId xmlns:p14="http://schemas.microsoft.com/office/powerpoint/2010/main" val="3897395907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66FFFF">
                <a:tint val="45000"/>
                <a:satMod val="400000"/>
              </a:srgbClr>
            </a:duotone>
            <a:extLst/>
          </a:blip>
          <a:srcRect l="3539" t="4851" r="2751" b="10100"/>
          <a:stretch>
            <a:fillRect/>
          </a:stretch>
        </p:blipFill>
        <p:spPr bwMode="auto">
          <a:xfrm>
            <a:off x="574675" y="404813"/>
            <a:ext cx="8569325" cy="583247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839538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G:\DCIM\101NIKON\DSCN04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4"/>
            <a:ext cx="5364088" cy="3933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G:\DCIM\101NIKON\DSCN04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0085" cy="4005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40084" y="548681"/>
            <a:ext cx="34083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Спортивные уголки                                           в группах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6420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G:\DCIM\101NIKON\DSCN04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816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82FFFF">
                <a:tint val="45000"/>
                <a:satMod val="400000"/>
              </a:srgbClr>
            </a:duotone>
            <a:extLst/>
          </a:blip>
          <a:srcRect l="2750" t="5901" r="1962" b="11151"/>
          <a:stretch>
            <a:fillRect/>
          </a:stretch>
        </p:blipFill>
        <p:spPr bwMode="auto">
          <a:xfrm>
            <a:off x="415925" y="476250"/>
            <a:ext cx="8548563" cy="56896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439701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66FFFF">
                <a:tint val="45000"/>
                <a:satMod val="400000"/>
              </a:srgbClr>
            </a:duotone>
            <a:extLst/>
          </a:blip>
          <a:srcRect l="3539" t="6950" r="3539" b="10101"/>
          <a:stretch>
            <a:fillRect/>
          </a:stretch>
        </p:blipFill>
        <p:spPr bwMode="auto">
          <a:xfrm>
            <a:off x="647700" y="404813"/>
            <a:ext cx="8316788" cy="568801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600670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66FFFF">
                <a:tint val="45000"/>
                <a:satMod val="400000"/>
              </a:srgbClr>
            </a:duotone>
            <a:extLst/>
          </a:blip>
          <a:srcRect l="5113" t="5251" r="4327" b="10101"/>
          <a:stretch>
            <a:fillRect/>
          </a:stretch>
        </p:blipFill>
        <p:spPr bwMode="auto">
          <a:xfrm>
            <a:off x="395536" y="260648"/>
            <a:ext cx="8496944" cy="626469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555881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836712"/>
            <a:ext cx="7498080" cy="2304256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29000"/>
            <a:ext cx="3529890" cy="208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582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66FFFF">
                <a:tint val="45000"/>
                <a:satMod val="400000"/>
              </a:srgbClr>
            </a:duotone>
            <a:extLst/>
          </a:blip>
          <a:srcRect l="3539" t="6300" r="3539" b="10101"/>
          <a:stretch>
            <a:fillRect/>
          </a:stretch>
        </p:blipFill>
        <p:spPr bwMode="auto">
          <a:xfrm>
            <a:off x="395536" y="188640"/>
            <a:ext cx="8568952" cy="6408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4117681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82FFFF">
                <a:tint val="45000"/>
                <a:satMod val="400000"/>
              </a:srgbClr>
            </a:duotone>
            <a:extLst/>
          </a:blip>
          <a:srcRect l="3539" t="5901" r="3539" b="11151"/>
          <a:stretch>
            <a:fillRect/>
          </a:stretch>
        </p:blipFill>
        <p:spPr bwMode="auto">
          <a:xfrm>
            <a:off x="395288" y="260648"/>
            <a:ext cx="8497887" cy="619209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161310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61452" y="274320"/>
            <a:ext cx="4472236" cy="2650624"/>
          </a:xfrm>
        </p:spPr>
        <p:txBody>
          <a:bodyPr>
            <a:normAutofit fontScale="90000"/>
          </a:bodyPr>
          <a:lstStyle/>
          <a:p>
            <a:pPr lvl="0" algn="ctr" eaLnBrk="0" fontAlgn="base" hangingPunct="0">
              <a:spcAft>
                <a:spcPct val="0"/>
              </a:spcAft>
              <a:defRPr/>
            </a:pP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ХОТИМ БЫТЬ СМЕЛЫМИ, ЛОВКИМИ, УМЕЛЫМИ</a:t>
            </a:r>
            <a:b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Picture 3" descr="G:\DCIM\110NIKON\DSCN2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4353948" cy="5805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52" y="2708920"/>
            <a:ext cx="4344212" cy="378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337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66FFFF">
                <a:tint val="45000"/>
                <a:satMod val="400000"/>
              </a:srgbClr>
            </a:duotone>
            <a:extLst/>
          </a:blip>
          <a:srcRect l="3539" t="4849" r="2750" b="10101"/>
          <a:stretch>
            <a:fillRect/>
          </a:stretch>
        </p:blipFill>
        <p:spPr bwMode="auto">
          <a:xfrm>
            <a:off x="546101" y="188640"/>
            <a:ext cx="8346380" cy="626469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30137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419116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КУЛЬТУРОЙ НА УЛИЦЕ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88856"/>
            <a:ext cx="4553148" cy="374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E:\Печатать\Фото01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93436"/>
            <a:ext cx="3851920" cy="5135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540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66FFFF">
                <a:tint val="45000"/>
                <a:satMod val="400000"/>
              </a:srgbClr>
            </a:duotone>
            <a:extLst/>
          </a:blip>
          <a:srcRect l="3539" t="4849" r="2750" b="10101"/>
          <a:stretch>
            <a:fillRect/>
          </a:stretch>
        </p:blipFill>
        <p:spPr bwMode="auto">
          <a:xfrm>
            <a:off x="546101" y="332656"/>
            <a:ext cx="8346380" cy="597606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753269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82FFFF">
                <a:tint val="45000"/>
                <a:satMod val="400000"/>
              </a:srgbClr>
            </a:duotone>
            <a:extLst/>
          </a:blip>
          <a:srcRect l="2750" t="4849" r="2750" b="10101"/>
          <a:stretch>
            <a:fillRect/>
          </a:stretch>
        </p:blipFill>
        <p:spPr bwMode="auto">
          <a:xfrm>
            <a:off x="395536" y="260648"/>
            <a:ext cx="8568952" cy="626469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6006684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19</TotalTime>
  <Words>55</Words>
  <Application>Microsoft Office PowerPoint</Application>
  <PresentationFormat>Экран (4:3)</PresentationFormat>
  <Paragraphs>13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Солнцестояние</vt:lpstr>
      <vt:lpstr>Углы</vt:lpstr>
      <vt:lpstr>РЕАЛИЗАЦИЯ ОБРАЗОВАТЕЛЬНОЙ  ОБЛАСТИ   «Физическое развитие»                В СООТВЕТСТВИИ   С  ФГОС</vt:lpstr>
      <vt:lpstr>Презентация PowerPoint</vt:lpstr>
      <vt:lpstr>Презентация PowerPoint</vt:lpstr>
      <vt:lpstr>Презентация PowerPoint</vt:lpstr>
      <vt:lpstr>ХОТИМ БЫТЬ СМЕЛЫМИ, ЛОВКИМИ, УМЕЛЫМИ </vt:lpstr>
      <vt:lpstr>Презентация PowerPoint</vt:lpstr>
      <vt:lpstr> ЗАНЯТИЯ ФИЗИЧЕСКОЙ КУЛЬТУРОЙ НА УЛИЦЕ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ОБРАЗОВАТЕЛЬНОЙ  ОБЛАСТИ   «Физическое развитие»                В СООТВЕТСТВИИ   С  ФГОС</dc:title>
  <dc:creator>1</dc:creator>
  <cp:lastModifiedBy>1</cp:lastModifiedBy>
  <cp:revision>3</cp:revision>
  <dcterms:created xsi:type="dcterms:W3CDTF">2016-02-15T18:12:38Z</dcterms:created>
  <dcterms:modified xsi:type="dcterms:W3CDTF">2016-02-15T18:49:25Z</dcterms:modified>
</cp:coreProperties>
</file>