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7" r:id="rId2"/>
    <p:sldId id="257" r:id="rId3"/>
    <p:sldId id="270" r:id="rId4"/>
    <p:sldId id="260" r:id="rId5"/>
    <p:sldId id="261" r:id="rId6"/>
    <p:sldId id="268" r:id="rId7"/>
    <p:sldId id="272" r:id="rId8"/>
    <p:sldId id="263" r:id="rId9"/>
    <p:sldId id="264" r:id="rId10"/>
    <p:sldId id="271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7" d="100"/>
          <a:sy n="67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75244"/>
      </p:ext>
    </p:extLst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96888"/>
      </p:ext>
    </p:extLst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6692"/>
      </p:ext>
    </p:extLst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0825"/>
      </p:ext>
    </p:extLst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00728"/>
      </p:ext>
    </p:extLst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25426"/>
      </p:ext>
    </p:extLst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1654"/>
      </p:ext>
    </p:extLst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3184"/>
      </p:ext>
    </p:extLst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0541"/>
      </p:ext>
    </p:extLst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43673"/>
      </p:ext>
    </p:extLst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1563"/>
      </p:ext>
    </p:extLst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0065-3BAA-42B8-A06F-41B2C031DE87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15E7-A2A6-48BA-95DC-8F9630208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med" advClick="0" advTm="5000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6967686" cy="360040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ОБРАЗОВАТЕЛЬНОЙ  ОБЛАСТИ 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«РЕЧЕВОЕ РАЗВИТИЕ»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СООТВЕТСТВИИ   С  ФГОС ДО</a:t>
            </a:r>
            <a:endParaRPr lang="ru-RU" sz="3200" b="1" dirty="0"/>
          </a:p>
        </p:txBody>
      </p:sp>
      <p:sp>
        <p:nvSpPr>
          <p:cNvPr id="3" name="Rectangle 1"/>
          <p:cNvSpPr>
            <a:spLocks noGrp="1" noChangeArrowheads="1"/>
          </p:cNvSpPr>
          <p:nvPr/>
        </p:nvSpPr>
        <p:spPr bwMode="auto">
          <a:xfrm>
            <a:off x="457200" y="2664618"/>
            <a:ext cx="82296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eaLnBrk="1" hangingPunct="1"/>
            <a:endParaRPr lang="ru-RU" dirty="0" smtClean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609600" y="2817018"/>
            <a:ext cx="82296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 advClick="0" advTm="547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7416824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76663"/>
      </p:ext>
    </p:extLst>
  </p:cSld>
  <p:clrMapOvr>
    <a:masterClrMapping/>
  </p:clrMapOvr>
  <p:transition spd="med" advClick="0"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60350"/>
            <a:ext cx="7296298" cy="619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DCIM\104NIKON\DSCN1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06988" cy="4531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CIM\111NIKON\DSCN2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3"/>
            <a:ext cx="5220072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7416824" cy="316835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7416824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7"/>
            <a:ext cx="6624736" cy="14401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творчество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DCIM\110NIKON\DSCN2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998"/>
            <a:ext cx="4939200" cy="452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1455110592944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096344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756084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756369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65126"/>
            <a:ext cx="75608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Воспитываем любовь и интерес к художественному слову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11NIKON\DSCN2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692505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5NIKON\DSCN1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8533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7385"/>
      </p:ext>
    </p:extLst>
  </p:cSld>
  <p:clrMapOvr>
    <a:masterClrMapping/>
  </p:clrMapOvr>
  <p:transition spd="med" advClick="0"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9725"/>
            <a:ext cx="7371482" cy="61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967686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Игры - драматизации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10NIKON\DSCN2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908037" cy="368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19" y="2996952"/>
            <a:ext cx="5132851" cy="384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dissolve/>
  </p:transition>
</p:sld>
</file>

<file path=ppt/theme/theme1.xml><?xml version="1.0" encoding="utf-8"?>
<a:theme xmlns:a="http://schemas.openxmlformats.org/drawingml/2006/main" name="15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158</Template>
  <TotalTime>279</TotalTime>
  <Words>14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158</vt:lpstr>
      <vt:lpstr>РЕАЛИЗАЦИЯ ОБРАЗОВАТЕЛЬНОЙ  ОБЛАСТИ   «РЕЧЕВОЕ РАЗВИТИЕ»               В СООТВЕТСТВИИ   С  ФГОС ДО</vt:lpstr>
      <vt:lpstr>Презентация PowerPoint</vt:lpstr>
      <vt:lpstr>Речевое творчество  </vt:lpstr>
      <vt:lpstr>Презентация PowerPoint</vt:lpstr>
      <vt:lpstr>Презентация PowerPoint</vt:lpstr>
      <vt:lpstr>Воспитываем любовь и интерес к художественному слову</vt:lpstr>
      <vt:lpstr>Презентация PowerPoint</vt:lpstr>
      <vt:lpstr>Презентация PowerPoint</vt:lpstr>
      <vt:lpstr>Игры - драматизации</vt:lpstr>
      <vt:lpstr>Презентация PowerPoint</vt:lpstr>
      <vt:lpstr>Презентация PowerPoint</vt:lpstr>
      <vt:lpstr>Презентация PowerPoint</vt:lpstr>
      <vt:lpstr>БЛАГОДАРИМ    ЗА ВНИМАНИЕ!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образовательной области в ФГОС «Речевое развитие» В МКДОУ детский сад №10 «Родничок»</dc:title>
  <dc:creator>1</dc:creator>
  <cp:lastModifiedBy>1</cp:lastModifiedBy>
  <cp:revision>29</cp:revision>
  <dcterms:created xsi:type="dcterms:W3CDTF">2015-10-03T03:58:56Z</dcterms:created>
  <dcterms:modified xsi:type="dcterms:W3CDTF">2016-02-15T17:40:15Z</dcterms:modified>
</cp:coreProperties>
</file>