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4" r:id="rId4"/>
    <p:sldId id="279" r:id="rId5"/>
    <p:sldId id="261" r:id="rId6"/>
    <p:sldId id="269" r:id="rId7"/>
    <p:sldId id="260" r:id="rId8"/>
    <p:sldId id="268" r:id="rId9"/>
    <p:sldId id="265" r:id="rId10"/>
    <p:sldId id="273" r:id="rId11"/>
    <p:sldId id="266" r:id="rId12"/>
    <p:sldId id="262" r:id="rId13"/>
    <p:sldId id="271" r:id="rId14"/>
    <p:sldId id="263" r:id="rId15"/>
    <p:sldId id="264" r:id="rId16"/>
    <p:sldId id="267" r:id="rId17"/>
    <p:sldId id="270" r:id="rId18"/>
    <p:sldId id="278" r:id="rId19"/>
    <p:sldId id="272" r:id="rId20"/>
    <p:sldId id="277" r:id="rId21"/>
    <p:sldId id="276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48" autoAdjust="0"/>
    <p:restoredTop sz="94601" autoAdjust="0"/>
  </p:normalViewPr>
  <p:slideViewPr>
    <p:cSldViewPr>
      <p:cViewPr varScale="1">
        <p:scale>
          <a:sx n="100" d="100"/>
          <a:sy n="100" d="100"/>
        </p:scale>
        <p:origin x="-2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81CFA-0777-4209-90FD-884CC8B730E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A65DEC-74DC-42F7-AA77-919A6D8654C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5052545"/>
            <a:ext cx="3024336" cy="1400791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 Воспитатель: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Кудякова</a:t>
            </a:r>
            <a:r>
              <a:rPr lang="ru-RU" dirty="0" smtClean="0">
                <a:solidFill>
                  <a:srgbClr val="7030A0"/>
                </a:solidFill>
              </a:rPr>
              <a:t> М.В.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8640959" cy="1512168"/>
          </a:xfrm>
        </p:spPr>
        <p:txBody>
          <a:bodyPr/>
          <a:lstStyle/>
          <a:p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8641"/>
            <a:ext cx="8424936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дошкольное образовательное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вида №30 «Ёлочка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ds04.infourok.ru/uploads/ex/1193/0004b8fa-2c763bf0/hello_html_5fa21d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96" y="3128925"/>
            <a:ext cx="4972100" cy="3729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mage?id=858370625278&amp;t=3&amp;plc=WEB&amp;tkn=*Ln2CR8xynNqLbXrk8wGZAfD7c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362246" cy="3271685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632630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Реж-2017г.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1844824"/>
            <a:ext cx="4500500" cy="2062103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  <a:scene3d>
            <a:camera prst="perspectiveBelow"/>
            <a:lightRig rig="threePt" dir="t"/>
          </a:scene3d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 ДЕТСКОЙ ИНИЦИАТИВНОСТИ В СЕМЕЙНОМ ВОСПИТАНИИ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305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7265">
        <p:split orient="vert"/>
      </p:transition>
    </mc:Choice>
    <mc:Fallback>
      <p:transition spd="slow" advClick="0" advTm="172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736"/>
            <a:ext cx="3344482" cy="445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s://i.mycdn.me/image?id=860299865440&amp;t=3&amp;plc=WEB&amp;tkn=*ZFYs7M_tWzFZ_j0ITDqdcR0gq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7" y="116632"/>
            <a:ext cx="3195886" cy="42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67688"/>
            <a:ext cx="3315189" cy="442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36" y="5273168"/>
            <a:ext cx="4490756" cy="1569660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Почему у нашей Тани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Нос в муке, а рот в сметане?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Были важные дела,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Пирожки она пекла!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-137774"/>
            <a:ext cx="482453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40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4982">
        <p:fade/>
      </p:transition>
    </mc:Choice>
    <mc:Fallback>
      <p:transition spd="med" advClick="0" advTm="14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om\Desktop\Черепанова презентация фотки\IMG-94414643db09f97d65ff3bb7febed7bc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20754"/>
            <a:ext cx="4103440" cy="547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om\Desktop\Черепанова презентация фотки\IMG-8ffb1d4ee5403e53355f8c597c4699cc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716270" cy="660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4392488" cy="1569660"/>
          </a:xfrm>
          <a:prstGeom prst="rect">
            <a:avLst/>
          </a:prstGeom>
          <a:solidFill>
            <a:srgbClr val="FFFF00"/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врачом наверно буду,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Стану я лечить людей.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Буду ездить я повсюду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И спасать больных детей!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30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9886">
        <p14:prism/>
      </p:transition>
    </mc:Choice>
    <mc:Fallback>
      <p:transition spd="slow" advClick="0" advTm="19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om\Desktop\Черепанова презентация фотки\IMG-cdd4e90c58acc34b1257e7391f71de02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4" y="170772"/>
            <a:ext cx="3110913" cy="49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om\Desktop\Черепанова презентация фотки\IMG-d91addcc1ed1c0a6c4d2338fd69c7002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312336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om\Desktop\Черепанова презентация фотки\IMG-745274a81f64c3df2be32e8a5be7e0a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23544"/>
            <a:ext cx="3370266" cy="44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260648"/>
            <a:ext cx="5112568" cy="1200329"/>
          </a:xfrm>
          <a:prstGeom prst="rect">
            <a:avLst/>
          </a:prstGeom>
          <a:solidFill>
            <a:srgbClr val="FFFF00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Давайте вместе Землю украшать,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Сажать сады, цветы сажать повсюду.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Давайте вместе Землю уважать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относиться с нежностью, как к чуду!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27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1824">
        <p14:flythrough/>
      </p:transition>
    </mc:Choice>
    <mc:Fallback>
      <p:transition spd="slow" advClick="0" advTm="11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om\Desktop\Черепанова презентация фотки\IMG-8be59ae9f79db99cbb436742cff5b34f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6" y="1628800"/>
            <a:ext cx="3864944" cy="507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om\Desktop\Черепанова презентация фотки\IMG-3c2c45049be57eb858de4192b4f88618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8450"/>
            <a:ext cx="4006961" cy="61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75562"/>
            <a:ext cx="4572000" cy="1323439"/>
          </a:xfrm>
          <a:prstGeom prst="rect">
            <a:avLst/>
          </a:prstGeom>
          <a:solidFill>
            <a:srgbClr val="FFFF00"/>
          </a:solidFill>
          <a:effectLst>
            <a:softEdge rad="177800"/>
          </a:effectLst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Помогаю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маме всюду:</a:t>
            </a:r>
          </a:p>
          <a:p>
            <a:pPr algn="ct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помою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посуду…</a:t>
            </a:r>
          </a:p>
          <a:p>
            <a:pPr algn="ct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Восхищаюсь дочкой я:</a:t>
            </a:r>
          </a:p>
          <a:p>
            <a:pPr algn="ct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«Ты хозяюшка моя!»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2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607">
        <p:fade/>
      </p:transition>
    </mc:Choice>
    <mc:Fallback>
      <p:transition spd="med" advClick="0" advTm="12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om\Desktop\Черепанова презентация фотки\IMG-c364a13f553cd5cebfc6ad02b1e21f88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3772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om\Desktop\Черепанова презентация фотки\IMG-14044bb8c0c894b6f4909951dd5b2fe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14474"/>
            <a:ext cx="3762418" cy="50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188640"/>
            <a:ext cx="4104456" cy="954107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Папе тоже помогу и свой дворик подмету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849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454">
        <p:dissolve/>
      </p:transition>
    </mc:Choice>
    <mc:Fallback>
      <p:transition spd="slow" advClick="0" advTm="545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om\Desktop\Черепанова презентация фотки\IMG-f5a44dbbd7e4a53ba6a2d392887607d0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674393" cy="490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om\Desktop\Черепанова презентация фотки\IMG-b5ab0c8bd2f8693072e97cbc141695f8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385705" cy="650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069" y="116632"/>
            <a:ext cx="4392488" cy="1200329"/>
          </a:xfrm>
          <a:prstGeom prst="rect">
            <a:avLst/>
          </a:prstGeom>
          <a:solidFill>
            <a:srgbClr val="FFFF00"/>
          </a:solidFill>
          <a:effectLst>
            <a:softEdge rad="1143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Чтоб здоровье раздобыть,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надо далеко ходить.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Нужно нам самим стараться,</a:t>
            </a: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всё будет получаться.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7013447"/>
      </p:ext>
    </p:extLst>
  </p:cSld>
  <p:clrMapOvr>
    <a:masterClrMapping/>
  </p:clrMapOvr>
  <p:transition spd="slow" advClick="0" advTm="2138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om\Desktop\Черепанова презентация фотки\IMG-43970ce45c3e4fed280fbe8ee8bad294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140746" cy="563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om\Desktop\Черепанова презентация фотки\IMG-7a009db70918c8ee27e24e24b3242b02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53197"/>
            <a:ext cx="3774306" cy="561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88640"/>
            <a:ext cx="5976664" cy="1815882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Покормите птиц зимой!</a:t>
            </a:r>
          </a:p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Пусть со всех концов</a:t>
            </a:r>
          </a:p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 вам слетятся, как домой,</a:t>
            </a:r>
          </a:p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Стайки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крыльцо.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05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193">
        <p14:doors dir="vert"/>
      </p:transition>
    </mc:Choice>
    <mc:Fallback>
      <p:transition spd="slow" advClick="0" advTm="10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om\Desktop\Черепанова презентация фотки\IMG-4492e3339718f171e4b68c13edc1c816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118085" cy="492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om\Desktop\Черепанова презентация фотки\IMG-27a6bd1f94450597e77d0c4e2a943e45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220011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om\Desktop\Черепанова презентация фотки\IMG-fa391ecdfcdd3691029e428fe6414af1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79" y="2564904"/>
            <a:ext cx="3062558" cy="41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241465"/>
            <a:ext cx="2592288" cy="132343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Отважными и честными</a:t>
            </a:r>
          </a:p>
          <a:p>
            <a:pPr algn="ctr"/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Всегда должны мы быть</a:t>
            </a:r>
          </a:p>
          <a:p>
            <a:pPr algn="ctr"/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Родину чудесную,</a:t>
            </a:r>
          </a:p>
          <a:p>
            <a:pPr algn="ctr"/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 взрослые, любить!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24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6215">
        <p14:flip dir="r"/>
      </p:transition>
    </mc:Choice>
    <mc:Fallback>
      <p:transition spd="slow" advClick="0" advTm="16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mage?id=860374691936&amp;t=3&amp;plc=WEB&amp;tkn=*mlA1etceZgFSLkitQgrD_G2X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941737" cy="522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mage?id=860374691680&amp;t=3&amp;plc=WEB&amp;tkn=*jnK1KIrG0t5wP32fg5OaQELnVB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40598"/>
            <a:ext cx="2880320" cy="46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mage?id=860374692192&amp;t=3&amp;plc=WEB&amp;tkn=*iqujb4A4z7v8-uLn1iGDdH2bh1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15" y="1052736"/>
            <a:ext cx="2904481" cy="515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1472" y="137542"/>
            <a:ext cx="4752528" cy="156966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Провожаем зиму вместе,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Водим дружный хоровод.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стоит никто на месте,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Ведь весна придет вот-вот.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925797"/>
      </p:ext>
    </p:extLst>
  </p:cSld>
  <p:clrMapOvr>
    <a:masterClrMapping/>
  </p:clrMapOvr>
  <p:transition spd="slow" advClick="0" advTm="108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om\Desktop\Черепанова презентация фотки\IMG-40a808d190c94adc62171db77fff5f19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70892"/>
            <a:ext cx="3732888" cy="57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Dom\Desktop\Черепанова презентация фотки\IMG-e5c94b26386b566213891651d7b7381a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970892"/>
            <a:ext cx="3486211" cy="57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260649"/>
            <a:ext cx="3960440" cy="1200329"/>
          </a:xfrm>
          <a:prstGeom prst="rect">
            <a:avLst/>
          </a:prstGeom>
          <a:solidFill>
            <a:srgbClr val="FFFF00"/>
          </a:solidFill>
          <a:effectLst>
            <a:glow rad="228600">
              <a:srgbClr val="FFFF00">
                <a:alpha val="40000"/>
              </a:srgbClr>
            </a:glow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окном снежинок стая,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Тоже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водит хоровод.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Попрощавшись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годом старым,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встречаем Новый год.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8480" y="260648"/>
            <a:ext cx="3816000" cy="1200329"/>
          </a:xfrm>
          <a:prstGeom prst="rect">
            <a:avLst/>
          </a:prstGeom>
          <a:solidFill>
            <a:srgbClr val="FFFF00">
              <a:alpha val="77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Мама дочку нарядила,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Бантик завязала.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С Днём рожденья, доченька! –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Ласково сказала.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67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2675"/>
    </mc:Choice>
    <mc:Fallback>
      <p:transition advClick="0" advTm="3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hgyYWd3mlIs/VJPu1JbMIyI/AAAAAAAAGA0/E7X6BWfzzbk/s1600/%D0%B7%D0%BD%D0%B0%D0%BD%D0%B8%D1%8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8709321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57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4177">
        <p:dissolve/>
      </p:transition>
    </mc:Choice>
    <mc:Fallback>
      <p:transition spd="slow" advClick="0" advTm="3417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mage?id=859155633662&amp;t=52&amp;plc=WEB&amp;tkn=*xu6KQbY9AZAVkOD36Yj-Fa2lEN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87" y="475284"/>
            <a:ext cx="3024336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859514687486&amp;t=52&amp;plc=WEB&amp;tkn=*qIPwg9hLlbI8G58Y4pTVwG0_T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45023"/>
            <a:ext cx="295232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mage?id=851968746750&amp;t=52&amp;plc=WEB&amp;tkn=*WvkHeCmOUe6r3D7K0T_nvn_Kv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5283"/>
            <a:ext cx="3024336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mycdn.me/image?id=851870320126&amp;t=52&amp;plc=WEB&amp;tkn=*76eI9T6sL7zTTttNyDpQTP3pLw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7" y="3645024"/>
            <a:ext cx="295232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859155633406&amp;t=52&amp;plc=WEB&amp;tkn=*Pe7fkJa4VwXyexlqpZRNDj9ov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37" y="1898785"/>
            <a:ext cx="259228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116632"/>
            <a:ext cx="3744416" cy="1200329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Мы играем целый день,</a:t>
            </a:r>
          </a:p>
          <a:p>
            <a:pPr algn="ctr"/>
            <a:r>
              <a:rPr lang="ru-RU" dirty="0"/>
              <a:t>Целый день играть не лень</a:t>
            </a:r>
          </a:p>
          <a:p>
            <a:pPr algn="ctr"/>
            <a:r>
              <a:rPr lang="ru-RU" dirty="0"/>
              <a:t>Кто зайдёт, будет рад, -</a:t>
            </a:r>
          </a:p>
          <a:p>
            <a:pPr algn="ctr"/>
            <a:r>
              <a:rPr lang="ru-RU" dirty="0"/>
              <a:t>Вот какой наш детский сад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7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319">
        <p14:flash/>
      </p:transition>
    </mc:Choice>
    <mc:Fallback>
      <p:transition spd="slow" advClick="0" advTm="12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mage?id=861386257643&amp;t=3&amp;plc=WEB&amp;tkn=*uvn59o9PDEDnGX0EKsgSi8yw36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2142"/>
            <a:ext cx="3198522" cy="4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mage?id=860373951840&amp;t=3&amp;plc=WEB&amp;tkn=*w5YP5DWWKjR7ZAxwsjh7CR3aU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3407"/>
            <a:ext cx="3062691" cy="408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mage?id=860373951328&amp;t=3&amp;plc=WEB&amp;tkn=*gNw193sxQA5uWlh0RtR7jWFkSB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15" y="3645024"/>
            <a:ext cx="3781128" cy="28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404664"/>
            <a:ext cx="2982498" cy="2308324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Танцуют танец часики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Ритмично и легко.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девочки, и мальчики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Танцуют под него.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97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7063">
        <p:blinds dir="vert"/>
      </p:transition>
    </mc:Choice>
    <mc:Fallback>
      <p:transition spd="slow" advClick="0" advTm="1706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80512" cy="6336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589240"/>
            <a:ext cx="7632848" cy="1080120"/>
          </a:xfrm>
          <a:prstGeom prst="rect">
            <a:avLst/>
          </a:prstGeom>
          <a:effectLst>
            <a:reflection blurRad="38100" stA="26000" endPos="23000" dist="25400" dir="5400000" sy="-100000" rotWithShape="0"/>
            <a:softEdge rad="635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Семья 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Черепановых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448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3068">
        <p:dissolve/>
      </p:transition>
    </mc:Choice>
    <mc:Fallback>
      <p:transition spd="slow" advClick="0" advTm="3306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80512" cy="6552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589240"/>
            <a:ext cx="7632848" cy="1080120"/>
          </a:xfrm>
          <a:prstGeom prst="rect">
            <a:avLst/>
          </a:prstGeom>
          <a:effectLst>
            <a:reflection blurRad="38100" stA="26000" endPos="23000" dist="25400" dir="5400000" sy="-100000" rotWithShape="0"/>
            <a:softEdge rad="635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Семьи Черепановых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16632"/>
            <a:ext cx="734481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СЕМЕЙНЫЙ ОПЫТ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64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24567">
        <p14:honeycomb/>
      </p:transition>
    </mc:Choice>
    <mc:Fallback>
      <p:transition spd="slow" advClick="0" advTm="24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176464" cy="6285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Сердце 1"/>
          <p:cNvSpPr/>
          <p:nvPr/>
        </p:nvSpPr>
        <p:spPr>
          <a:xfrm>
            <a:off x="8246237" y="260648"/>
            <a:ext cx="648072" cy="648072"/>
          </a:xfrm>
          <a:prstGeom prst="hear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ердце 3"/>
          <p:cNvSpPr/>
          <p:nvPr/>
        </p:nvSpPr>
        <p:spPr>
          <a:xfrm>
            <a:off x="7020272" y="1340768"/>
            <a:ext cx="648072" cy="648072"/>
          </a:xfrm>
          <a:prstGeom prst="hear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ердце 4"/>
          <p:cNvSpPr/>
          <p:nvPr/>
        </p:nvSpPr>
        <p:spPr>
          <a:xfrm>
            <a:off x="8210739" y="2719746"/>
            <a:ext cx="648072" cy="648072"/>
          </a:xfrm>
          <a:prstGeom prst="hear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ердце 5"/>
          <p:cNvSpPr/>
          <p:nvPr/>
        </p:nvSpPr>
        <p:spPr>
          <a:xfrm>
            <a:off x="6948264" y="4066332"/>
            <a:ext cx="648072" cy="64807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ердце 6"/>
          <p:cNvSpPr/>
          <p:nvPr/>
        </p:nvSpPr>
        <p:spPr>
          <a:xfrm>
            <a:off x="8210739" y="5373216"/>
            <a:ext cx="648072" cy="648072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/>
          <p:cNvSpPr/>
          <p:nvPr/>
        </p:nvSpPr>
        <p:spPr>
          <a:xfrm>
            <a:off x="1403648" y="4066332"/>
            <a:ext cx="648072" cy="64807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>
            <a:off x="257068" y="2751309"/>
            <a:ext cx="648072" cy="648072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ердце 10"/>
          <p:cNvSpPr/>
          <p:nvPr/>
        </p:nvSpPr>
        <p:spPr>
          <a:xfrm>
            <a:off x="257068" y="260648"/>
            <a:ext cx="648072" cy="648072"/>
          </a:xfrm>
          <a:prstGeom prst="hear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Сердце 11"/>
          <p:cNvSpPr/>
          <p:nvPr/>
        </p:nvSpPr>
        <p:spPr>
          <a:xfrm>
            <a:off x="282971" y="5373216"/>
            <a:ext cx="648072" cy="648072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рдце 12"/>
          <p:cNvSpPr/>
          <p:nvPr/>
        </p:nvSpPr>
        <p:spPr>
          <a:xfrm>
            <a:off x="1284795" y="1340768"/>
            <a:ext cx="648072" cy="648072"/>
          </a:xfrm>
          <a:prstGeom prst="hear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690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2349">
        <p14:vortex dir="r"/>
      </p:transition>
    </mc:Choice>
    <mc:Fallback>
      <p:transition spd="slow" advClick="0" advTm="12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om\Desktop\Черепанова презентация фотки\IMG-32fb808db9ae2b52923768f9a771d8ee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5" y="260648"/>
            <a:ext cx="4061669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m\Desktop\Черепанова презентация фотки\IMG-e3605bc2bbbcc07b3ba8f71097b47b70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273162" cy="554461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11250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716016" y="116632"/>
            <a:ext cx="3960440" cy="954107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Кормим куклу Таню,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потом и сами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86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934">
        <p:split orient="vert"/>
      </p:transition>
    </mc:Choice>
    <mc:Fallback>
      <p:transition spd="slow" advClick="0" advTm="89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om\Desktop\Черепанова презентация фотки\IMG-976d43f96b1951153ff548746a731f52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6970"/>
            <a:ext cx="3662645" cy="572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om\Desktop\Черепанова презентация фотки\IMG-312da71c74c5e94a15af58fa4e34f125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3210"/>
            <a:ext cx="3905672" cy="62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1244" y="332656"/>
            <a:ext cx="3960440" cy="1200329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- Я сегодня утром рано 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Умывалась из-под крана! 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Я сама теперь умею 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Вымыть личико и шею.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86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9419">
        <p14:flythrough/>
      </p:transition>
    </mc:Choice>
    <mc:Fallback>
      <p:transition spd="slow" advClick="0" advTm="9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m\Desktop\Черепанова презентация фотки\IMG-472a0879985be148adc95a69c57cd035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067436" cy="542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78" y="836712"/>
            <a:ext cx="4023978" cy="53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0"/>
            <a:ext cx="5616624" cy="1569660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Так красив у куклы дом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Мебель розовая в нем,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Столик, стульчик и кровать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Хорошо бы там поспать!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54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4466">
        <p:split orient="vert"/>
      </p:transition>
    </mc:Choice>
    <mc:Fallback>
      <p:transition spd="slow" advClick="0" advTm="144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om\Desktop\Черепанова презентация фотки\IMG-bbf114ca677d819e436e176a480c0bd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44597"/>
            <a:ext cx="3737248" cy="49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om\Desktop\Черепанова презентация фотки\IMG-adb276b8b17b10c91eba8c8c5121f18e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4378868" cy="639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5280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8" y="332656"/>
            <a:ext cx="3737248" cy="1323439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Книжку с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братом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читала,</a:t>
            </a:r>
          </a:p>
          <a:p>
            <a:pPr algn="ct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потом чуть-чуть устала.</a:t>
            </a:r>
          </a:p>
          <a:p>
            <a:pPr algn="ct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проснулась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братик спит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Книжка рядышком лежит.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838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340">
        <p:circle/>
      </p:transition>
    </mc:Choice>
    <mc:Fallback>
      <p:transition spd="slow" advClick="0" advTm="203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Dom\Desktop\Черепанова презентация фотки\IMG-2656bf8287d6f5086aa3ed7f0a58b48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79221"/>
            <a:ext cx="3467844" cy="4623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255782"/>
            <a:ext cx="457200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0"/>
          </a:effectLst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Хоть и в школу не хожу, </a:t>
            </a:r>
          </a:p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Я уже не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маленькая: 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Сама штанишки натяну, 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Сам надену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валенки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5" name="Picture 2" descr="C:\Users\Dom\Desktop\Черепанова презентация фотки\IMG-774ffb5cfde2ccac8d58eb88beeac8e1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33584"/>
            <a:ext cx="3312368" cy="4416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Dom\Desktop\Черепанова презентация фотки\IMG-b4f606252dcbcafcaaa7b7888c0df055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2035"/>
            <a:ext cx="2880320" cy="4383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72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4986">
        <p14:ripple/>
      </p:transition>
    </mc:Choice>
    <mc:Fallback>
      <p:transition spd="slow" advClick="0" advTm="14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2|2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8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|1.4|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2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2.4|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|2|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1.1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7|1|0.7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1.1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3|0.5|0.3|0.4|0.5|0.5|0.5|0.6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9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2.9|1.9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879</TotalTime>
  <Words>328</Words>
  <Application>Microsoft Office PowerPoint</Application>
  <PresentationFormat>Экран (4:3)</PresentationFormat>
  <Paragraphs>71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</dc:creator>
  <cp:lastModifiedBy>Dom</cp:lastModifiedBy>
  <cp:revision>50</cp:revision>
  <dcterms:created xsi:type="dcterms:W3CDTF">2017-11-06T17:17:54Z</dcterms:created>
  <dcterms:modified xsi:type="dcterms:W3CDTF">2017-11-13T20:05:47Z</dcterms:modified>
</cp:coreProperties>
</file>