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D3FB1-7989-4AFE-A07F-3FB5EAE04874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EE2F-94C4-477C-978A-4E3474CE9A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DEE2F-94C4-477C-978A-4E3474CE9A53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Нарушения поведения: виды, причины, коррекция.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3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4357688" cy="324485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Способы коррекции детского поведения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Методы коррекции напрямую зависят от характера педагогической запущенности, модели поведения и того, как воспитан ребенок в целом.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Образ жизни, поведение окружающих людей и социальные условия также играют немаловажную роль.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Одним из основных направлений коррекции считается организация деятельности детей в соответствии с их интересами и увлечениями. Методические приемы коррекции отклонений в поведении детей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сказкотерапия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игротерапия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музыкотерапия,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телесено-ориентированная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терапия, библиотерапия,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арттерапия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Частные детсады появились в законе АН - Между стр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365104"/>
            <a:ext cx="6816229" cy="22420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Сказкотерапия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Сказкотерапия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суть её в процессе образований связей между сказочными событиями, героями и поведением в реальной жизни, т.е. это процесс переноса сказочных смыслов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реальность.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процессе сказкотерапии можно использовать разные жанры: притчи, былины, мифы, анекдоты и др. Типы сказок использующиеся в сказкотерапии: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художественные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народные, авторские - дидактические,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психотерапевтические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медитативные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психологические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C:\Users\Надежда\Desktop\сказкотера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437112"/>
            <a:ext cx="4067944" cy="24208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использование игры для коррекции тех или иных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выражения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направленные на развитие произвольности - умение управлять собой. Дети знакомятся с понятием «Сила», «Воля», хозяин своих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чувств.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коммуникативных навыков. Они обучают умению сотрудничать, развивают вербальные и невербальные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средства общения.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Игры на развитие воображения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мышления.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Надежда\Desktop\иг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971800" cy="22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особая форма работы с детьми с использованием музыки в любом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виде.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Возможности музыкотерапии: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а) Активизировать ребёнка, поднять настроение.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б) Улучшения эмоционального настроения.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в) Мышечная релаксация.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г) Успокоение.	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 Обогащение эмоционального мира.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Формы использования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музыкотерапии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а) На занятии в качестве фона.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б) При засыпании.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в) Для выплеска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энергии.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Надежда\Desktop\му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9000"/>
            <a:ext cx="3347864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Телесно-ориентированная 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7678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 методы работы с психикой, через тело.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Форма работы с детьми: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Мышечная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релаксация по контрасту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напряжением.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Мышечная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релаксация по представлению.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Дети принимают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позу покоя, включается приятная музыка, воспитатель задаёт какую 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картинку.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Дыхательные упражнения.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Задачи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таких упражнений: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успокаивает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нервную систему,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гасит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эмоции, избавляет от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тревожных мыслей.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Надежда\Desktop\Telesno-orientirovannaya-psihoterapiya-uprazhnenie-Tantsuyuschaya-t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852681"/>
            <a:ext cx="4067944" cy="300531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Библиотерапия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Она включает в себя сочинения литературных произведений и чтение.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 форма. Создать чьё-либо в жизни описание.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форма. Письмо некоторым частям своего тела. Письмо от части тела к тебе.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 форма. Описать сильное переживание своей жизни в 5 строках, в рифме.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 форма. Придумать сказку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любую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Надежда\Desktop\би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221088"/>
            <a:ext cx="4211960" cy="26369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Арт-терапия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Существует два направления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арт-терапии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восприятие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готового произведения искусства. Здесь важно побуждать ребёнка выражать свои чувства возникшие при рассматривании. Это даёт развитие и обогащение эмоционального мира ребёнка. 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2) Самостоятельное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в котором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ребёнок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выражает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мироощущения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свои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Надежда\Desktop\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4962128" cy="296631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Презентацию подготовила</a:t>
            </a:r>
          </a:p>
          <a:p>
            <a:pPr algn="r">
              <a:buNone/>
            </a:pPr>
            <a:r>
              <a:rPr lang="ru-RU" sz="2000" dirty="0" smtClean="0"/>
              <a:t>Педагог-психолог Колмакова Н.С.</a:t>
            </a:r>
          </a:p>
          <a:p>
            <a:pPr algn="r">
              <a:buNone/>
            </a:pPr>
            <a:r>
              <a:rPr lang="ru-RU" sz="2000" dirty="0" smtClean="0"/>
              <a:t>МАДОУ №30 «Елочка»</a:t>
            </a:r>
          </a:p>
          <a:p>
            <a:pPr algn="r">
              <a:buNone/>
            </a:pPr>
            <a:r>
              <a:rPr lang="ru-RU" sz="2000" dirty="0" smtClean="0"/>
              <a:t>2018 г.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185" y="2492896"/>
            <a:ext cx="768563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Произвольное и непроизвольное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психологии разделяют два типа поведения: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произвольное и непроизвольное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 Первым обладают организованные дети, проявляющие выдержку и ответственность в делах. Они готовы подчиняться собственным целям и установленным в обществе нормам, законам, правилам поведения, а также обладают высокой дисциплинированностью. Обычно детей с произвольным типом поведения относят к числу чересчур послушных и примерных.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Непроизвольное (слепое) поведение. Такие дети ведут себя неосмысленно и нередко лишены инициативности, они предпочитают игнорировать правила и законы – их просто не существует для таких детей. Нарушения постепенно становятся систематическими, ребенок перестает реагировать на замечания и упреки в свою сторону, считая, что он может поступать так, как ему хочется.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Надежда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33056"/>
            <a:ext cx="4680520" cy="25202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ежда\Desktop\гиперактивный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863911" y="3981951"/>
            <a:ext cx="4676641" cy="287604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Гиперактивность является, пожалуй, самым популярным видом расстройства поведения. Таким детям просто необходима повышенная двигательная активность. Когда ребенок с гиперактивным поведением попадает в социум с прописанными в нем определенными нормами и распорядком, у него нарастает нервное и мышечное напряжение. Ребенок не может терпеть таких запретов, результатом чего становится ухудшение внимания, снижение работоспособности, быстрая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утомляемость и эмоциональная разрядка, выражающаяся двигательным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беспокойством и неусидчивостью.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Гиперактивное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563888" cy="237917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Демонстративное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таком поведении ребенок намеренно и осознанно нарушает принятые нормы и правила. Причем обращены все его действия в основном ко взрослым. Чаще всего это поведение проявляется следующим образом: дитя кривляется в присутствии взрослых людей, но если они не обращают на него внимания, то это быстро проходит. Таким образом, ребенок при помощи невербальных действий как бы говорит: Я делаю то, что вас не устраивает.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И буду продолжать так себя вести до тех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пор, пока вы не потеряете ко мне интерес</a:t>
            </a:r>
            <a:r>
              <a:rPr lang="ru-RU" dirty="0" smtClean="0"/>
              <a:t>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Нехватка внимания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Этот способ поведения используется малышом в основном в тех случаях, когда он испытывает недостаток внимания. Необоснованный плач и нервозность в большинстве случаев применяется ребенком для самоутверждения перед взрослыми. Дитя не хочет принимать то, что он подвластен им, должен во всем подчиняться и слушаться. Он наоборот пытается «взять верх» над старшими, поскольку ему это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необходимо для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увеличения собственной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значимости.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Надежда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21088"/>
            <a:ext cx="4932040" cy="28083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Протестное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Чаще всего такое поведение приобретает постоянную форму, особенно когда в семье часто возникают разногласия, но взрослые не желают идти на компромисс, а просто пытаются воспитывать ребенка криками и приказаниями. Нередко упрямство и напористость определяются как «дух противоречия». Ребенок, как правило, чувствует вину и переживает по поводу своего поведения, но тем не менее снова продолжает себя так вести. Причиной такого постоянного упрямства является длительный стресс, с которым дитя не может справиться в одиночку, а также нарушения интеллекта 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перевозбудимость. Следовательно,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возникновение нарушения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поведения может иметь разные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причины.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Надежд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59597"/>
            <a:ext cx="4067944" cy="269840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Агрессивное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Агрессивное поведение является целенаправленным и разрушительным. Самоутверждение и самореализация – вот то, ради чего ребенок может вести себя слишком агрессивно. Агрессия может быть направлена либо на сам объект, из-за которого возникает раздражительность, либо на отвлеченные предметы, которые не имеют к ней никакого отношения. Ребенок в таких случаях практически неуправляем: завязать драку с кем-либо, разрушить все, что попадется под руку, закатывать истерики. Однако агрессивность может проявляться и без рукоприкладства. Например, дитя может оскорблять окружающих, дразнить их и ругаться. В этих действиях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проглядывается неудовлетворенная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необходимость в повышении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собственной значимости.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Надежд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539" y="4653136"/>
            <a:ext cx="3459461" cy="239915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Конформное поведение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Это дети - тихони, которые легко « идут на поводу» у более активных и бойких сверстников. Не имея своей позиции, своей точки зрения, они легко принимают чужую. Если конформное поведение закрепляется, становится для ребенка привычным, то оно неизбежно приводит к искажению его личностного развития.  Вполне закономерно, что дети с данным поведением имеют проблемы в общении, в межличностных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отношениях. Наиболее типичные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из них это избирательность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контактов и боязнь публичных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выступлений.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4" descr="f_3809"/>
          <p:cNvPicPr>
            <a:picLocks noChangeAspect="1" noChangeArrowheads="1"/>
          </p:cNvPicPr>
          <p:nvPr/>
        </p:nvPicPr>
        <p:blipFill>
          <a:blip r:embed="rId2" cstate="print"/>
          <a:srcRect l="22147"/>
          <a:stretch>
            <a:fillRect/>
          </a:stretch>
        </p:blipFill>
        <p:spPr bwMode="auto">
          <a:xfrm>
            <a:off x="5428178" y="4121696"/>
            <a:ext cx="3715822" cy="27363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1125</Words>
  <Application>Microsoft Office PowerPoint</Application>
  <PresentationFormat>Экран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Нарушения поведения: виды, причины, коррекция.  </vt:lpstr>
      <vt:lpstr>Произвольное и непроизвольное поведение </vt:lpstr>
      <vt:lpstr>Слайд 3</vt:lpstr>
      <vt:lpstr>Гиперактивное поведение </vt:lpstr>
      <vt:lpstr>Демонстративное поведение </vt:lpstr>
      <vt:lpstr>Нехватка внимания </vt:lpstr>
      <vt:lpstr>Протестное поведение </vt:lpstr>
      <vt:lpstr>Агрессивное поведение </vt:lpstr>
      <vt:lpstr>Конформное поведение </vt:lpstr>
      <vt:lpstr>Способы коррекции детского поведения</vt:lpstr>
      <vt:lpstr>Сказкотерапия</vt:lpstr>
      <vt:lpstr>Игротерапия</vt:lpstr>
      <vt:lpstr>Музыкотерапия</vt:lpstr>
      <vt:lpstr>Телесно-ориентированная терапия</vt:lpstr>
      <vt:lpstr>Библиотерапия</vt:lpstr>
      <vt:lpstr>Арт-терапия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поведения: виды, причины, коррекция.  </dc:title>
  <dc:creator>Надежда</dc:creator>
  <cp:lastModifiedBy>Надежда</cp:lastModifiedBy>
  <cp:revision>18</cp:revision>
  <dcterms:created xsi:type="dcterms:W3CDTF">2017-12-10T08:51:17Z</dcterms:created>
  <dcterms:modified xsi:type="dcterms:W3CDTF">2018-01-21T08:56:36Z</dcterms:modified>
</cp:coreProperties>
</file>