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3" r:id="rId5"/>
    <p:sldId id="264" r:id="rId6"/>
    <p:sldId id="265" r:id="rId7"/>
    <p:sldId id="272" r:id="rId8"/>
    <p:sldId id="266" r:id="rId9"/>
    <p:sldId id="267" r:id="rId10"/>
    <p:sldId id="273" r:id="rId11"/>
    <p:sldId id="268" r:id="rId12"/>
    <p:sldId id="271" r:id="rId13"/>
    <p:sldId id="274" r:id="rId14"/>
    <p:sldId id="269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51B"/>
    <a:srgbClr val="3BC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vk.me/c622326/v622326207/20635/OYN1DViUy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" y="-243408"/>
            <a:ext cx="9239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3268" y="1969418"/>
            <a:ext cx="79928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197" y="2100662"/>
            <a:ext cx="818409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ЛОГОПЕДИЧЕСКИЙ КАБИНЕТ -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Мой Волшебный Мирок!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8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/>
            </a:gs>
            <a:gs pos="82081">
              <a:schemeClr val="accent6">
                <a:lumMod val="60000"/>
                <a:lumOff val="40000"/>
              </a:schemeClr>
            </a:gs>
            <a:gs pos="99000">
              <a:schemeClr val="accent6"/>
            </a:gs>
            <a:gs pos="59980">
              <a:schemeClr val="accent6"/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" y="0"/>
            <a:ext cx="5111750" cy="287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" y="2560553"/>
            <a:ext cx="2412198" cy="429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15" y="4177"/>
            <a:ext cx="246738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08" y="4269268"/>
            <a:ext cx="4608512" cy="2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3512369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ЦЕНТР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МОТОРНОГО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</a:t>
            </a:r>
            <a:r>
              <a:rPr lang="ru-RU" dirty="0">
                <a:solidFill>
                  <a:srgbClr val="FF0000"/>
                </a:solidFill>
              </a:rPr>
              <a:t>КОНСТРУКТИВНОГО РАЗВИТИЯ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«Ловкие пальчики»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3008313" cy="4691063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4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Ну </a:t>
            </a:r>
            <a:r>
              <a:rPr lang="ru-RU" sz="4400" b="1" dirty="0">
                <a:solidFill>
                  <a:srgbClr val="002060"/>
                </a:solidFill>
              </a:rPr>
              <a:t>а здесь пальчики наши играют , и речь нам быстро </a:t>
            </a:r>
            <a:r>
              <a:rPr lang="ru-RU" sz="4400" b="1" dirty="0" smtClean="0">
                <a:solidFill>
                  <a:srgbClr val="002060"/>
                </a:solidFill>
              </a:rPr>
              <a:t>развивают!</a:t>
            </a:r>
            <a:endParaRPr lang="ru-RU" sz="4400" b="1" dirty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https://ds02.infourok.ru/uploads/ex/0633/00039c2a-05f765bc/2/hello_html_17203fe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216"/>
            <a:ext cx="28575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biz.zhzh.info/_bd/7/71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" y="620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Msi\Desktop\WP_20161003_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68" y="-13803"/>
            <a:ext cx="3430531" cy="675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КАБИНЕТ\DSC083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662" y="4869160"/>
            <a:ext cx="3323071" cy="186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КАБИНЕТ\DSC083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1" y="-19685"/>
            <a:ext cx="3442697" cy="19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160">
              <a:schemeClr val="accent6">
                <a:lumMod val="60000"/>
                <a:lumOff val="40000"/>
              </a:schemeClr>
            </a:gs>
            <a:gs pos="0">
              <a:schemeClr val="accent6">
                <a:lumMod val="40000"/>
                <a:lumOff val="60000"/>
              </a:schemeClr>
            </a:gs>
            <a:gs pos="94993">
              <a:schemeClr val="accent6"/>
            </a:gs>
            <a:gs pos="82911">
              <a:schemeClr val="accent6">
                <a:lumMod val="60000"/>
                <a:lumOff val="40000"/>
              </a:schemeClr>
            </a:gs>
            <a:gs pos="70434">
              <a:schemeClr val="accent6">
                <a:lumMod val="60000"/>
                <a:lumOff val="40000"/>
              </a:schemeClr>
            </a:gs>
            <a:gs pos="57520">
              <a:schemeClr val="accent6"/>
            </a:gs>
            <a:gs pos="40000">
              <a:schemeClr val="accent6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2736304" cy="17641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ЦЕНТР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РЕЧЕВОГО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РАЗВИТИЯ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(Развитие речевого выдоха)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«Ветерок»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729435"/>
            <a:ext cx="3444881" cy="479590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этом центре живет Ветерок.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Учит нас дышать чуток.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Дуем сильно мы, друзья!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Нам без этого НЕЛЬЗЯ!!!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78" y="0"/>
            <a:ext cx="5616522" cy="312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97152"/>
            <a:ext cx="3668763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27" y="3107415"/>
            <a:ext cx="2127373" cy="378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ekaterina-shushkovskaya.org/wp-content/uploads/2013/03/image356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108604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5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/>
            </a:gs>
            <a:gs pos="94594">
              <a:schemeClr val="accent6"/>
            </a:gs>
            <a:gs pos="75428">
              <a:schemeClr val="accent6">
                <a:lumMod val="60000"/>
                <a:lumOff val="40000"/>
              </a:schemeClr>
            </a:gs>
            <a:gs pos="54580">
              <a:schemeClr val="accent6"/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41" y="0"/>
            <a:ext cx="3287859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81505" y="2291511"/>
            <a:ext cx="3284983" cy="584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1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3008313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ЦЕНТР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СЕНСОРНОГО РАЗВИТИЯ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«В мире звуков»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E:\DCIM\101NIKON\DSCN3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36" y="1196751"/>
            <a:ext cx="3058359" cy="2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44157" y="2364437"/>
            <a:ext cx="5328592" cy="299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63" y="4077072"/>
            <a:ext cx="4909149" cy="275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youloveit.ru/uploads/gallery/main/613/masha_bear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" y="109786"/>
            <a:ext cx="897786" cy="87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58" y="-26317"/>
            <a:ext cx="2224092" cy="395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5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vk.me/c622326/v622326207/210b2/izac7t5ND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0"/>
            <a:ext cx="9144000" cy="73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fashionblog4fall.info/photo/56e490ea00e63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535967" cy="182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playcast.ru/uploads/2014/09/19/98983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87" y="3326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arnasse.ru/upload/comments/2fcb1177a7761416661f4be5ce16be8c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63" y="4541910"/>
            <a:ext cx="2316087" cy="231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playcast.ru/uploads/2014/09/19/98983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vk.me/c622326/v622326207/210bb/hK9arDb2K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2" y="-1213"/>
            <a:ext cx="9177125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5.ru/files/images/compiled/599/599eb0d19368e589df5be94192f8d86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12697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s20.rimg.info/1aa76c9878bcf8a66d0cd7f4c324fd3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00" y="-173689"/>
            <a:ext cx="4085366" cy="158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08520" y="215819"/>
            <a:ext cx="3456384" cy="3849291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3BC587"/>
                </a:solidFill>
                <a:cs typeface="Times New Roman" pitchFamily="18" charset="0"/>
              </a:rPr>
              <a:t>В Реже детский садик «Ёлочка» есть. 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  <a:cs typeface="Times New Roman" pitchFamily="18" charset="0"/>
              </a:rPr>
              <a:t>В нем групп, кабинетов просто не счесть!!!</a:t>
            </a:r>
          </a:p>
          <a:p>
            <a:pPr algn="ctr"/>
            <a:endParaRPr lang="ru-RU" sz="2400" b="1" i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cs typeface="Times New Roman" pitchFamily="18" charset="0"/>
              </a:rPr>
              <a:t>Есть среди них КЛАССНЫЙ кабинет!</a:t>
            </a:r>
          </a:p>
          <a:p>
            <a:pPr algn="ctr"/>
            <a:endParaRPr lang="ru-RU" sz="2400" b="1" i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В котором работает ЛОГОПЕД.</a:t>
            </a:r>
            <a:r>
              <a:rPr lang="ru-RU" sz="24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F0"/>
                </a:solidFill>
                <a:cs typeface="Times New Roman" pitchFamily="18" charset="0"/>
              </a:rPr>
              <a:t>Приходят </a:t>
            </a:r>
            <a:r>
              <a:rPr lang="ru-RU" sz="2400" b="1" i="1" dirty="0">
                <a:solidFill>
                  <a:srgbClr val="00B0F0"/>
                </a:solidFill>
                <a:cs typeface="Times New Roman" pitchFamily="18" charset="0"/>
              </a:rPr>
              <a:t>к логопеду ребятишки, веселые девчонки и </a:t>
            </a:r>
            <a:r>
              <a:rPr lang="ru-RU" sz="2400" b="1" i="1" dirty="0" smtClean="0">
                <a:solidFill>
                  <a:srgbClr val="00B0F0"/>
                </a:solidFill>
                <a:cs typeface="Times New Roman" pitchFamily="18" charset="0"/>
              </a:rPr>
              <a:t>мальчишки!</a:t>
            </a:r>
            <a:endParaRPr lang="ru-RU" sz="2400" b="1" i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pic>
        <p:nvPicPr>
          <p:cNvPr id="1027" name="Picture 3" descr="C:\Users\user\Desktop\КАБИНЕТ\DSCN3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АБИНЕТ\DSCN3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86" y="5093704"/>
            <a:ext cx="252601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КАБИНЕТ\DSCN34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6" y="0"/>
            <a:ext cx="2691713" cy="18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БИНЕТ\DSCN34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4844"/>
            <a:ext cx="252028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КАБИНЕТ\DSCN34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57801"/>
            <a:ext cx="2672226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0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3312368" cy="4968552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я и психолог,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Врач, учитель-языковед,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Воспитатель, дефектолог,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все вместе ЛОГОПЕД!</a:t>
            </a: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Фото\фото кат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816424" cy="56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2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КОРРЕКЦИИ ЗВУКОПРОИЗНОШЕНИЯ</a:t>
            </a:r>
            <a:endParaRPr lang="ru-RU" sz="1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908720"/>
            <a:ext cx="3008313" cy="4691063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Посмотрите Все сюда!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Большое зеркало здесь у меня.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С ребеночком мы здесь садимся,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Дружно и вместе все делать стремимся.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Учимся здесь мы змейкой шипеть, пчелкой жужжать, как собачка рычать.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Также «часики» и «грибок» 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Будем знать их мы на зубок!</a:t>
            </a:r>
          </a:p>
          <a:p>
            <a:endParaRPr lang="ru-RU" sz="2000" dirty="0"/>
          </a:p>
        </p:txBody>
      </p:sp>
      <p:pic>
        <p:nvPicPr>
          <p:cNvPr id="5" name="Picture 10" descr="http://zhemchuzhinka-old.educrimea.ru/images/users-files/zhemchuzhinka/25_fevralya/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49280"/>
            <a:ext cx="1728192" cy="80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КАБИНЕТ\DSC08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57" y="0"/>
            <a:ext cx="5583943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45" y="3140968"/>
            <a:ext cx="4937555" cy="277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DCIM\101MSDCF\DSC083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47230"/>
            <a:ext cx="2685813" cy="151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8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3008313" cy="116205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ОБРАЗОВАТЕЛЬНЫЙ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ЦЕНТР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nachalo4ka.ru/wp-content/uploads/2014/08/mudryiy-fili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219420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КАБИНЕТ\DSC083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22838"/>
            <a:ext cx="5111750" cy="28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CIM\101MSDCF\DSC083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43524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CIM\101MSDCF\DSC083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69" y="4797152"/>
            <a:ext cx="366373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80827">
              <a:schemeClr val="accent6"/>
            </a:gs>
            <a:gs pos="63340">
              <a:schemeClr val="accent6">
                <a:lumMod val="60000"/>
                <a:lumOff val="40000"/>
              </a:schemeClr>
            </a:gs>
            <a:gs pos="40000">
              <a:schemeClr val="accent6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39" y="116632"/>
            <a:ext cx="2864297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ЭКРАН ЗВУКОПРОИЗНОШЕНИЯ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«Страна красивой  речи»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124744"/>
            <a:ext cx="2777415" cy="46910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Повышает мотивацию, заинтересованность детей в закреплении правильного звукопроизношения, повышает внимание к собственной речи и к речи своих товарищей. </a:t>
            </a:r>
          </a:p>
        </p:txBody>
      </p:sp>
      <p:pic>
        <p:nvPicPr>
          <p:cNvPr id="5" name="Picture 2" descr="F:\МНЕ СЕГОДНЯ\Экран речи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91" y="332656"/>
            <a:ext cx="6228209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3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ИНФОРМАТИВНЫЙ</a:t>
            </a:r>
            <a:r>
              <a:rPr lang="ru-RU" sz="1900" dirty="0" smtClean="0">
                <a:solidFill>
                  <a:srgbClr val="FF0000"/>
                </a:solidFill>
              </a:rPr>
              <a:t/>
            </a:r>
            <a:br>
              <a:rPr lang="ru-RU" sz="19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3100" dirty="0" smtClean="0">
                <a:solidFill>
                  <a:srgbClr val="FF0000"/>
                </a:solidFill>
              </a:rPr>
              <a:t>ЦЕНТР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1539" y="1988840"/>
            <a:ext cx="3008313" cy="22099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«Родители и педагоги – два берега одной реки»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http://murygina.sadik7.edusite.ru/images/sem-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КАБИНЕТ\DSCN34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052736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4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79" y="332656"/>
            <a:ext cx="4248472" cy="11620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ТЕАТРАЛЬНЫЙ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 центр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«В гостях у сказки»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 </a:t>
            </a:r>
            <a:r>
              <a:rPr lang="ru-RU" sz="2400" b="1" dirty="0">
                <a:solidFill>
                  <a:srgbClr val="00B050"/>
                </a:solidFill>
              </a:rPr>
              <a:t>этом центре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 волшебный мир </a:t>
            </a:r>
            <a:r>
              <a:rPr lang="ru-RU" sz="2400" b="1" dirty="0" smtClean="0">
                <a:solidFill>
                  <a:srgbClr val="00B050"/>
                </a:solidFill>
              </a:rPr>
              <a:t>театра.</a:t>
            </a:r>
            <a:endParaRPr lang="ru-RU" sz="2400" b="1" dirty="0">
              <a:solidFill>
                <a:srgbClr val="00B050"/>
              </a:solidFill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В этом уголке мир игры и  </a:t>
            </a:r>
            <a:r>
              <a:rPr lang="ru-RU" sz="2400" b="1" dirty="0" smtClean="0">
                <a:solidFill>
                  <a:srgbClr val="00B050"/>
                </a:solidFill>
              </a:rPr>
              <a:t>приключений.</a:t>
            </a:r>
            <a:endParaRPr lang="ru-RU" sz="2400" b="1" dirty="0">
              <a:solidFill>
                <a:srgbClr val="00B050"/>
              </a:solidFill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Любой малыш здесь хочет </a:t>
            </a:r>
            <a:r>
              <a:rPr lang="ru-RU" sz="2400" b="1" dirty="0" smtClean="0">
                <a:solidFill>
                  <a:srgbClr val="00B050"/>
                </a:solidFill>
              </a:rPr>
              <a:t>побывать.</a:t>
            </a:r>
            <a:endParaRPr lang="ru-RU" sz="2400" b="1" dirty="0">
              <a:solidFill>
                <a:srgbClr val="00B050"/>
              </a:solidFill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Вдруг превратиться в золушку иль в принца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И всем свои таланты </a:t>
            </a:r>
            <a:r>
              <a:rPr lang="ru-RU" sz="2400" b="1" dirty="0" smtClean="0">
                <a:solidFill>
                  <a:srgbClr val="00B050"/>
                </a:solidFill>
              </a:rPr>
              <a:t>показать</a:t>
            </a:r>
            <a:r>
              <a:rPr lang="ru-RU" sz="2400" b="1" dirty="0">
                <a:solidFill>
                  <a:srgbClr val="00B050"/>
                </a:solidFill>
              </a:rPr>
              <a:t>!</a:t>
            </a:r>
          </a:p>
          <a:p>
            <a:pPr algn="ctr"/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7" name="Picture 6" descr="http://www.sc.spbstu.ru/upload/image/0_8b7a7_54787abb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16" y="44624"/>
            <a:ext cx="1168362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40379"/>
            <a:ext cx="2267744" cy="403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82" y="1844824"/>
            <a:ext cx="3099210" cy="174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82" y="-2184"/>
            <a:ext cx="3099210" cy="174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15" y="3717032"/>
            <a:ext cx="3099210" cy="174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33" y="44624"/>
            <a:ext cx="2334867" cy="13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99" y="5557581"/>
            <a:ext cx="2118360" cy="118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8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223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 КОРРЕКЦИИ ЗВУКОПРОИЗНОШЕНИЯ</vt:lpstr>
      <vt:lpstr>ОБРАЗОВАТЕЛЬНЫЙ ЦЕНТР</vt:lpstr>
      <vt:lpstr>ЭКРАН ЗВУКОПРОИЗНОШЕНИЯ «Страна красивой  речи» </vt:lpstr>
      <vt:lpstr>ИНФОРМАТИВНЫЙ  ЦЕНТР</vt:lpstr>
      <vt:lpstr>ТЕАТРАЛЬНЫЙ   центр «В гостях у сказки»</vt:lpstr>
      <vt:lpstr>Презентация PowerPoint</vt:lpstr>
      <vt:lpstr>    ЦЕНТР МОТОРНОГО  И КОНСТРУКТИВНОГО РАЗВИТИЯ  «Ловкие пальчики» </vt:lpstr>
      <vt:lpstr> ЦЕНТР РЕЧЕВОГО РАЗВИТИЯ  (Развитие речевого выдоха) «Ветерок» </vt:lpstr>
      <vt:lpstr>Презентация PowerPoint</vt:lpstr>
      <vt:lpstr>ЦЕНТР СЕНСОРНОГО РАЗВИТИЯ  «В мире звуков»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Msi</cp:lastModifiedBy>
  <cp:revision>33</cp:revision>
  <dcterms:created xsi:type="dcterms:W3CDTF">2016-09-30T15:36:04Z</dcterms:created>
  <dcterms:modified xsi:type="dcterms:W3CDTF">2016-10-25T15:12:17Z</dcterms:modified>
</cp:coreProperties>
</file>