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2" r:id="rId4"/>
    <p:sldId id="263" r:id="rId5"/>
    <p:sldId id="264" r:id="rId6"/>
    <p:sldId id="265" r:id="rId7"/>
    <p:sldId id="272" r:id="rId8"/>
    <p:sldId id="266" r:id="rId9"/>
    <p:sldId id="267" r:id="rId10"/>
    <p:sldId id="273" r:id="rId11"/>
    <p:sldId id="268" r:id="rId12"/>
    <p:sldId id="271" r:id="rId13"/>
    <p:sldId id="274" r:id="rId14"/>
    <p:sldId id="269" r:id="rId15"/>
    <p:sldId id="25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E51B"/>
    <a:srgbClr val="3BC5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gif"/><Relationship Id="rId4" Type="http://schemas.openxmlformats.org/officeDocument/2006/relationships/image" Target="../media/image5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p.vk.me/c622326/v622326207/20635/OYN1DViUy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8" y="-243408"/>
            <a:ext cx="92394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3268" y="1969418"/>
            <a:ext cx="79928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5197" y="2100662"/>
            <a:ext cx="818409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ЛОГОПЕДИЧЕСКИЙ КАБИНЕТ -</a:t>
            </a:r>
          </a:p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Мой Волшебный Мирок!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483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6"/>
            </a:gs>
            <a:gs pos="82081">
              <a:schemeClr val="accent6">
                <a:lumMod val="60000"/>
                <a:lumOff val="40000"/>
              </a:schemeClr>
            </a:gs>
            <a:gs pos="99000">
              <a:schemeClr val="accent6"/>
            </a:gs>
            <a:gs pos="59980">
              <a:schemeClr val="accent6"/>
            </a:gs>
            <a:gs pos="40000">
              <a:schemeClr val="accent6">
                <a:lumMod val="60000"/>
                <a:lumOff val="4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" y="0"/>
            <a:ext cx="5111750" cy="2871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0" y="2560553"/>
            <a:ext cx="2412198" cy="4294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615" y="4177"/>
            <a:ext cx="2467385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008" y="4269268"/>
            <a:ext cx="4608512" cy="2588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89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764704"/>
            <a:ext cx="3512369" cy="11620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FF0000"/>
                </a:solidFill>
              </a:rPr>
              <a:t/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>
                <a:solidFill>
                  <a:srgbClr val="FF0000"/>
                </a:solidFill>
              </a:rPr>
              <a:t/>
            </a:r>
            <a:br>
              <a:rPr lang="ru-RU" sz="3100" dirty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/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/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ЦЕНТР</a:t>
            </a:r>
            <a:r>
              <a:rPr lang="ru-RU" sz="3600" dirty="0">
                <a:solidFill>
                  <a:srgbClr val="FF0000"/>
                </a:solidFill>
              </a:rPr>
              <a:t/>
            </a:r>
            <a:br>
              <a:rPr lang="ru-RU" sz="3600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МОТОРНОГО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И </a:t>
            </a:r>
            <a:r>
              <a:rPr lang="ru-RU" dirty="0">
                <a:solidFill>
                  <a:srgbClr val="FF0000"/>
                </a:solidFill>
              </a:rPr>
              <a:t>КОНСТРУКТИВНОГО РАЗВИТИЯ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«Ловкие пальчики»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1124744"/>
            <a:ext cx="3008313" cy="4691063"/>
          </a:xfrm>
        </p:spPr>
        <p:txBody>
          <a:bodyPr>
            <a:normAutofit fontScale="92500" lnSpcReduction="20000"/>
          </a:bodyPr>
          <a:lstStyle/>
          <a:p>
            <a:pPr algn="ctr"/>
            <a:endParaRPr lang="ru-RU" sz="4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002060"/>
                </a:solidFill>
              </a:rPr>
              <a:t>Ну </a:t>
            </a:r>
            <a:r>
              <a:rPr lang="ru-RU" sz="4400" b="1" dirty="0">
                <a:solidFill>
                  <a:srgbClr val="002060"/>
                </a:solidFill>
              </a:rPr>
              <a:t>а здесь пальчики наши играют , и речь нам быстро </a:t>
            </a:r>
            <a:r>
              <a:rPr lang="ru-RU" sz="4400" b="1" dirty="0" smtClean="0">
                <a:solidFill>
                  <a:srgbClr val="002060"/>
                </a:solidFill>
              </a:rPr>
              <a:t>развивают!</a:t>
            </a:r>
            <a:endParaRPr lang="ru-RU" sz="4400" b="1" dirty="0">
              <a:solidFill>
                <a:srgbClr val="002060"/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Picture 2" descr="https://ds02.infourok.ru/uploads/ex/0633/00039c2a-05f765bc/2/hello_html_17203fe3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373216"/>
            <a:ext cx="2857500" cy="1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biz.zhzh.info/_bd/7/716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7" y="62056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 descr="C:\Users\Msi\Desktop\WP_20161003_0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468" y="-13803"/>
            <a:ext cx="3430531" cy="675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КАБИНЕТ\DSC083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662" y="4869160"/>
            <a:ext cx="3323071" cy="186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user\Desktop\КАБИНЕТ\DSC0834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81" y="-19685"/>
            <a:ext cx="3442697" cy="193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64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9160">
              <a:schemeClr val="accent6">
                <a:lumMod val="60000"/>
                <a:lumOff val="40000"/>
              </a:schemeClr>
            </a:gs>
            <a:gs pos="0">
              <a:schemeClr val="accent6">
                <a:lumMod val="40000"/>
                <a:lumOff val="60000"/>
              </a:schemeClr>
            </a:gs>
            <a:gs pos="94993">
              <a:schemeClr val="accent6"/>
            </a:gs>
            <a:gs pos="82911">
              <a:schemeClr val="accent6">
                <a:lumMod val="60000"/>
                <a:lumOff val="40000"/>
              </a:schemeClr>
            </a:gs>
            <a:gs pos="70434">
              <a:schemeClr val="accent6">
                <a:lumMod val="60000"/>
                <a:lumOff val="40000"/>
              </a:schemeClr>
            </a:gs>
            <a:gs pos="57520">
              <a:schemeClr val="accent6"/>
            </a:gs>
            <a:gs pos="40000">
              <a:schemeClr val="accent6"/>
            </a:gs>
            <a:gs pos="100000">
              <a:schemeClr val="accent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2736304" cy="17641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ЦЕНТР</a:t>
            </a:r>
            <a:r>
              <a:rPr lang="ru-RU" sz="3600" dirty="0">
                <a:solidFill>
                  <a:srgbClr val="FF0000"/>
                </a:solidFill>
              </a:rPr>
              <a:t/>
            </a:r>
            <a:br>
              <a:rPr lang="ru-RU" sz="3600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РЕЧЕВОГО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РАЗВИТИЯ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(Развитие речевого выдоха)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«Ветерок»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504" y="1729435"/>
            <a:ext cx="3444881" cy="4795909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В этом центре живет Ветерок.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Учит нас дышать чуток.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Дуем сильно мы, друзья!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Нам без этого НЕЛЬЗЯ!!!</a:t>
            </a:r>
          </a:p>
          <a:p>
            <a:pPr algn="ctr"/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478" y="0"/>
            <a:ext cx="5616522" cy="312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797152"/>
            <a:ext cx="3668763" cy="206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627" y="3107415"/>
            <a:ext cx="2127373" cy="378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 descr="http://ekaterina-shushkovskaya.org/wp-content/uploads/2013/03/image356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0"/>
            <a:ext cx="1086044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759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6"/>
            </a:gs>
            <a:gs pos="94594">
              <a:schemeClr val="accent6"/>
            </a:gs>
            <a:gs pos="75428">
              <a:schemeClr val="accent6">
                <a:lumMod val="60000"/>
                <a:lumOff val="40000"/>
              </a:schemeClr>
            </a:gs>
            <a:gs pos="54580">
              <a:schemeClr val="accent6"/>
            </a:gs>
            <a:gs pos="40000">
              <a:schemeClr val="accent6">
                <a:lumMod val="60000"/>
                <a:lumOff val="40000"/>
              </a:schemeClr>
            </a:gs>
            <a:gs pos="100000">
              <a:schemeClr val="accent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141" y="0"/>
            <a:ext cx="3287859" cy="585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81505" y="2291511"/>
            <a:ext cx="3284983" cy="5847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010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3008313" cy="14847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</a:rPr>
              <a:t>ЦЕНТР</a:t>
            </a:r>
            <a:br>
              <a:rPr lang="ru-RU" sz="3600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СЕНСОРНОГО РАЗВИТИЯ 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«В мире звуков»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4" name="Picture 4" descr="E:\DCIM\101NIKON\DSCN34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536" y="1196751"/>
            <a:ext cx="3058359" cy="2293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844157" y="2364437"/>
            <a:ext cx="5328592" cy="2993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463" y="4077072"/>
            <a:ext cx="4909149" cy="2757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http://www.youloveit.ru/uploads/gallery/main/613/masha_bear2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" y="109786"/>
            <a:ext cx="897786" cy="87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58" y="-26317"/>
            <a:ext cx="2224092" cy="3959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159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pp.vk.me/c622326/v622326207/210b2/izac7t5ND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20"/>
            <a:ext cx="9144000" cy="730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fashionblog4fall.info/photo/56e490ea00e63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96752"/>
            <a:ext cx="5535967" cy="1829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www.playcast.ru/uploads/2014/09/19/989830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187" y="33265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parnasse.ru/upload/comments/2fcb1177a7761416661f4be5ce16be8c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963" y="4541910"/>
            <a:ext cx="2316087" cy="2316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http://www.playcast.ru/uploads/2014/09/19/989830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89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p.vk.me/c622326/v622326207/210bb/hK9arDb2KS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2" y="-1213"/>
            <a:ext cx="9177125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f5.ru/files/images/compiled/599/599eb0d19368e589df5be94192f8d86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20688"/>
            <a:ext cx="512697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s20.rimg.info/1aa76c9878bcf8a66d0cd7f4c324fd3b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00" y="-173689"/>
            <a:ext cx="4085366" cy="158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90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-108520" y="215819"/>
            <a:ext cx="3456384" cy="3849291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 smtClean="0">
                <a:solidFill>
                  <a:srgbClr val="3BC587"/>
                </a:solidFill>
                <a:cs typeface="Times New Roman" pitchFamily="18" charset="0"/>
              </a:rPr>
              <a:t>В Реже детский садик «Ёлочка» есть. </a:t>
            </a:r>
          </a:p>
          <a:p>
            <a:pPr algn="ctr"/>
            <a:r>
              <a:rPr lang="ru-RU" sz="2400" b="1" i="1" dirty="0" smtClean="0">
                <a:solidFill>
                  <a:srgbClr val="FFFF00"/>
                </a:solidFill>
                <a:cs typeface="Times New Roman" pitchFamily="18" charset="0"/>
              </a:rPr>
              <a:t>В нем групп, кабинетов просто не счесть!!!</a:t>
            </a:r>
          </a:p>
          <a:p>
            <a:pPr algn="ctr"/>
            <a:endParaRPr lang="ru-RU" sz="2400" b="1" i="1" dirty="0" smtClean="0">
              <a:solidFill>
                <a:srgbClr val="FFFF00"/>
              </a:solidFill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70C0"/>
                </a:solidFill>
                <a:cs typeface="Times New Roman" pitchFamily="18" charset="0"/>
              </a:rPr>
              <a:t>Есть среди них КЛАССНЫЙ кабинет!</a:t>
            </a:r>
          </a:p>
          <a:p>
            <a:pPr algn="ctr"/>
            <a:endParaRPr lang="ru-RU" sz="2400" b="1" i="1" dirty="0" smtClean="0">
              <a:solidFill>
                <a:srgbClr val="0070C0"/>
              </a:solidFill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cs typeface="Times New Roman" pitchFamily="18" charset="0"/>
              </a:rPr>
              <a:t>В котором работает ЛОГОПЕД.</a:t>
            </a:r>
            <a:r>
              <a:rPr lang="ru-RU" sz="24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endParaRPr lang="ru-RU" sz="2400" b="1" i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B0F0"/>
                </a:solidFill>
                <a:cs typeface="Times New Roman" pitchFamily="18" charset="0"/>
              </a:rPr>
              <a:t>Приходят </a:t>
            </a:r>
            <a:r>
              <a:rPr lang="ru-RU" sz="2400" b="1" i="1" dirty="0">
                <a:solidFill>
                  <a:srgbClr val="00B0F0"/>
                </a:solidFill>
                <a:cs typeface="Times New Roman" pitchFamily="18" charset="0"/>
              </a:rPr>
              <a:t>к логопеду ребятишки, веселые девчонки и </a:t>
            </a:r>
            <a:r>
              <a:rPr lang="ru-RU" sz="2400" b="1" i="1" dirty="0" smtClean="0">
                <a:solidFill>
                  <a:srgbClr val="00B0F0"/>
                </a:solidFill>
                <a:cs typeface="Times New Roman" pitchFamily="18" charset="0"/>
              </a:rPr>
              <a:t>мальчишки!</a:t>
            </a:r>
            <a:endParaRPr lang="ru-RU" sz="2400" b="1" i="1" dirty="0">
              <a:solidFill>
                <a:srgbClr val="00B0F0"/>
              </a:solidFill>
              <a:cs typeface="Times New Roman" pitchFamily="18" charset="0"/>
            </a:endParaRPr>
          </a:p>
        </p:txBody>
      </p:sp>
      <p:pic>
        <p:nvPicPr>
          <p:cNvPr id="1027" name="Picture 3" descr="C:\Users\user\Desktop\КАБИНЕТ\DSCN34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420888"/>
            <a:ext cx="278431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КАБИНЕТ\DSCN34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986" y="5093704"/>
            <a:ext cx="2526014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КАБИНЕТ\DSCN34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286" y="0"/>
            <a:ext cx="2691713" cy="188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КАБИНЕТ\DSCN34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-4844"/>
            <a:ext cx="2520280" cy="18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КАБИНЕТ\DSCN345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057801"/>
            <a:ext cx="2672226" cy="180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06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body" sz="half" idx="2"/>
          </p:nvPr>
        </p:nvSpPr>
        <p:spPr>
          <a:xfrm>
            <a:off x="251520" y="332656"/>
            <a:ext cx="3312368" cy="4968552"/>
          </a:xfrm>
        </p:spPr>
        <p:txBody>
          <a:bodyPr>
            <a:normAutofit lnSpcReduction="10000"/>
          </a:bodyPr>
          <a:lstStyle/>
          <a:p>
            <a:endParaRPr lang="ru-RU" dirty="0"/>
          </a:p>
          <a:p>
            <a:pPr algn="ctr"/>
            <a:r>
              <a:rPr lang="ru-RU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 я и психолог,</a:t>
            </a:r>
          </a:p>
          <a:p>
            <a:pPr algn="ctr"/>
            <a:r>
              <a:rPr lang="ru-RU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Врач, учитель-языковед,</a:t>
            </a:r>
          </a:p>
          <a:p>
            <a:pPr algn="ctr"/>
            <a:r>
              <a:rPr lang="ru-RU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Воспитатель, дефектолог, </a:t>
            </a:r>
          </a:p>
          <a:p>
            <a:pPr algn="ctr"/>
            <a:r>
              <a:rPr lang="ru-RU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все вместе ЛОГОПЕД!</a:t>
            </a:r>
          </a:p>
          <a:p>
            <a:pPr algn="ctr"/>
            <a:endParaRPr lang="ru-RU" sz="3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user\Desktop\Фото\фото катя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8640"/>
            <a:ext cx="3816424" cy="5628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20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171400"/>
            <a:ext cx="3008313" cy="11620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ЦЕНТР</a:t>
            </a:r>
            <a:b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КОРРЕКЦИИ ЗВУКОПРОИЗНОШЕНИЯ</a:t>
            </a:r>
            <a:endParaRPr lang="ru-RU" sz="19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1560" y="908720"/>
            <a:ext cx="3008313" cy="4691063"/>
          </a:xfrm>
        </p:spPr>
        <p:txBody>
          <a:bodyPr>
            <a:noAutofit/>
          </a:bodyPr>
          <a:lstStyle/>
          <a:p>
            <a:pPr algn="ctr"/>
            <a:r>
              <a:rPr lang="ru-RU" sz="2000" b="1" i="1" dirty="0">
                <a:solidFill>
                  <a:srgbClr val="0070C0"/>
                </a:solidFill>
              </a:rPr>
              <a:t>Посмотрите Все сюда!</a:t>
            </a:r>
          </a:p>
          <a:p>
            <a:pPr algn="ctr"/>
            <a:r>
              <a:rPr lang="ru-RU" sz="2000" b="1" i="1" dirty="0">
                <a:solidFill>
                  <a:srgbClr val="0070C0"/>
                </a:solidFill>
              </a:rPr>
              <a:t>Большое зеркало здесь у меня.</a:t>
            </a:r>
          </a:p>
          <a:p>
            <a:pPr algn="ctr"/>
            <a:r>
              <a:rPr lang="ru-RU" sz="2000" b="1" i="1" dirty="0">
                <a:solidFill>
                  <a:srgbClr val="0070C0"/>
                </a:solidFill>
              </a:rPr>
              <a:t>С ребеночком мы здесь садимся,</a:t>
            </a:r>
          </a:p>
          <a:p>
            <a:pPr algn="ctr"/>
            <a:r>
              <a:rPr lang="ru-RU" sz="2000" b="1" i="1" dirty="0">
                <a:solidFill>
                  <a:srgbClr val="0070C0"/>
                </a:solidFill>
              </a:rPr>
              <a:t>Дружно и вместе все делать стремимся.</a:t>
            </a:r>
          </a:p>
          <a:p>
            <a:pPr algn="ctr"/>
            <a:r>
              <a:rPr lang="ru-RU" sz="2000" b="1" i="1" dirty="0">
                <a:solidFill>
                  <a:srgbClr val="0070C0"/>
                </a:solidFill>
              </a:rPr>
              <a:t>Учимся здесь мы змейкой шипеть, пчелкой жужжать, как собачка рычать.</a:t>
            </a:r>
          </a:p>
          <a:p>
            <a:pPr algn="ctr"/>
            <a:r>
              <a:rPr lang="ru-RU" sz="2000" b="1" i="1" dirty="0">
                <a:solidFill>
                  <a:srgbClr val="0070C0"/>
                </a:solidFill>
              </a:rPr>
              <a:t>Также «часики» и «грибок» </a:t>
            </a:r>
          </a:p>
          <a:p>
            <a:pPr algn="ctr"/>
            <a:r>
              <a:rPr lang="ru-RU" sz="2000" b="1" i="1" dirty="0">
                <a:solidFill>
                  <a:srgbClr val="0070C0"/>
                </a:solidFill>
              </a:rPr>
              <a:t>Будем знать их мы на зубок!</a:t>
            </a:r>
          </a:p>
          <a:p>
            <a:endParaRPr lang="ru-RU" sz="2000" dirty="0"/>
          </a:p>
        </p:txBody>
      </p:sp>
      <p:pic>
        <p:nvPicPr>
          <p:cNvPr id="5" name="Picture 10" descr="http://zhemchuzhinka-old.educrimea.ru/images/users-files/zhemchuzhinka/25_fevralya/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949280"/>
            <a:ext cx="1728192" cy="807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КАБИНЕТ\DSC083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057" y="0"/>
            <a:ext cx="5583943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445" y="3140968"/>
            <a:ext cx="4937555" cy="277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E:\DCIM\101MSDCF\DSC083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5347230"/>
            <a:ext cx="2685813" cy="151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885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0"/>
            <a:ext cx="3008313" cy="1162050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ОБРАЗОВАТЕЛЬНЫЙ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ЦЕНТР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://nachalo4ka.ru/wp-content/uploads/2014/08/mudryiy-filin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6712"/>
            <a:ext cx="219420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КАБИНЕТ\DSC0833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822838"/>
            <a:ext cx="5111750" cy="2875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:\DCIM\101MSDCF\DSC083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05064"/>
            <a:ext cx="4352484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DCIM\101MSDCF\DSC0834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269" y="4797152"/>
            <a:ext cx="3663730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577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/>
            </a:gs>
            <a:gs pos="80827">
              <a:schemeClr val="accent6"/>
            </a:gs>
            <a:gs pos="63340">
              <a:schemeClr val="accent6">
                <a:lumMod val="60000"/>
                <a:lumOff val="40000"/>
              </a:schemeClr>
            </a:gs>
            <a:gs pos="40000">
              <a:schemeClr val="accent6"/>
            </a:gs>
            <a:gs pos="100000">
              <a:schemeClr val="accent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39" y="116632"/>
            <a:ext cx="2864297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ЭКРАН ЗВУКОПРОИЗНОШЕНИЯ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«Страна красивой  речи»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504" y="1124744"/>
            <a:ext cx="2777415" cy="46910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Повышает мотивацию, заинтересованность детей в закреплении правильного звукопроизношения, повышает внимание к собственной речи и к речи своих товарищей. </a:t>
            </a:r>
          </a:p>
        </p:txBody>
      </p:sp>
      <p:pic>
        <p:nvPicPr>
          <p:cNvPr id="5" name="Picture 2" descr="F:\МНЕ СЕГОДНЯ\Экран речи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791" y="332656"/>
            <a:ext cx="6228209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30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3008313" cy="116205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ИНФОРМАТИВНЫЙ</a:t>
            </a:r>
            <a:r>
              <a:rPr lang="ru-RU" sz="1900" dirty="0" smtClean="0">
                <a:solidFill>
                  <a:srgbClr val="FF0000"/>
                </a:solidFill>
              </a:rPr>
              <a:t/>
            </a:r>
            <a:br>
              <a:rPr lang="ru-RU" sz="19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3100" dirty="0" smtClean="0">
                <a:solidFill>
                  <a:srgbClr val="FF0000"/>
                </a:solidFill>
              </a:rPr>
              <a:t>ЦЕНТР</a:t>
            </a:r>
            <a:endParaRPr lang="ru-RU" sz="31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31539" y="1988840"/>
            <a:ext cx="3008313" cy="220992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«Родители и педагоги – два берега одной реки»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5" name="Picture 4" descr="http://murygina.sadik7.edusite.ru/images/sem-y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149080"/>
            <a:ext cx="2784309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КАБИНЕТ\DSCN345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0" y="1052736"/>
            <a:ext cx="5111750" cy="3833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443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79" y="332656"/>
            <a:ext cx="4248472" cy="116205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ТЕАТРАЛЬНЫЙ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  центр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«В гостях у сказки»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В </a:t>
            </a:r>
            <a:r>
              <a:rPr lang="ru-RU" sz="2400" b="1" dirty="0">
                <a:solidFill>
                  <a:srgbClr val="00B050"/>
                </a:solidFill>
              </a:rPr>
              <a:t>этом центре </a:t>
            </a:r>
          </a:p>
          <a:p>
            <a:pPr algn="ctr"/>
            <a:r>
              <a:rPr lang="ru-RU" sz="2400" b="1" dirty="0">
                <a:solidFill>
                  <a:srgbClr val="00B050"/>
                </a:solidFill>
              </a:rPr>
              <a:t> волшебный мир </a:t>
            </a:r>
            <a:r>
              <a:rPr lang="ru-RU" sz="2400" b="1" dirty="0" smtClean="0">
                <a:solidFill>
                  <a:srgbClr val="00B050"/>
                </a:solidFill>
              </a:rPr>
              <a:t>театра.</a:t>
            </a:r>
            <a:endParaRPr lang="ru-RU" sz="2400" b="1" dirty="0">
              <a:solidFill>
                <a:srgbClr val="00B050"/>
              </a:solidFill>
            </a:endParaRPr>
          </a:p>
          <a:p>
            <a:pPr algn="ctr"/>
            <a:r>
              <a:rPr lang="ru-RU" sz="2400" b="1" dirty="0">
                <a:solidFill>
                  <a:srgbClr val="00B050"/>
                </a:solidFill>
              </a:rPr>
              <a:t>В этом уголке мир игры и  </a:t>
            </a:r>
            <a:r>
              <a:rPr lang="ru-RU" sz="2400" b="1" dirty="0" smtClean="0">
                <a:solidFill>
                  <a:srgbClr val="00B050"/>
                </a:solidFill>
              </a:rPr>
              <a:t>приключений.</a:t>
            </a:r>
            <a:endParaRPr lang="ru-RU" sz="2400" b="1" dirty="0">
              <a:solidFill>
                <a:srgbClr val="00B050"/>
              </a:solidFill>
            </a:endParaRPr>
          </a:p>
          <a:p>
            <a:pPr algn="ctr"/>
            <a:r>
              <a:rPr lang="ru-RU" sz="2400" b="1" dirty="0">
                <a:solidFill>
                  <a:srgbClr val="00B050"/>
                </a:solidFill>
              </a:rPr>
              <a:t>Любой малыш здесь хочет </a:t>
            </a:r>
            <a:r>
              <a:rPr lang="ru-RU" sz="2400" b="1" dirty="0" smtClean="0">
                <a:solidFill>
                  <a:srgbClr val="00B050"/>
                </a:solidFill>
              </a:rPr>
              <a:t>побывать.</a:t>
            </a:r>
            <a:endParaRPr lang="ru-RU" sz="2400" b="1" dirty="0">
              <a:solidFill>
                <a:srgbClr val="00B050"/>
              </a:solidFill>
            </a:endParaRPr>
          </a:p>
          <a:p>
            <a:pPr algn="ctr"/>
            <a:r>
              <a:rPr lang="ru-RU" sz="2400" b="1" dirty="0">
                <a:solidFill>
                  <a:srgbClr val="00B050"/>
                </a:solidFill>
              </a:rPr>
              <a:t>Вдруг превратиться в золушку иль в принца</a:t>
            </a:r>
          </a:p>
          <a:p>
            <a:pPr algn="ctr"/>
            <a:r>
              <a:rPr lang="ru-RU" sz="2400" b="1" dirty="0">
                <a:solidFill>
                  <a:srgbClr val="00B050"/>
                </a:solidFill>
              </a:rPr>
              <a:t>И всем свои таланты </a:t>
            </a:r>
            <a:r>
              <a:rPr lang="ru-RU" sz="2400" b="1" dirty="0" smtClean="0">
                <a:solidFill>
                  <a:srgbClr val="00B050"/>
                </a:solidFill>
              </a:rPr>
              <a:t>показать</a:t>
            </a:r>
            <a:r>
              <a:rPr lang="ru-RU" sz="2400" b="1" dirty="0">
                <a:solidFill>
                  <a:srgbClr val="00B050"/>
                </a:solidFill>
              </a:rPr>
              <a:t>!</a:t>
            </a:r>
          </a:p>
          <a:p>
            <a:pPr algn="ctr"/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7" name="Picture 6" descr="http://www.sc.spbstu.ru/upload/image/0_8b7a7_54787abb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016" y="44624"/>
            <a:ext cx="1168362" cy="122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440379"/>
            <a:ext cx="2267744" cy="4037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582" y="1844824"/>
            <a:ext cx="3099210" cy="1740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582" y="-2184"/>
            <a:ext cx="3099210" cy="1740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815" y="3717032"/>
            <a:ext cx="3099210" cy="1740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133" y="44624"/>
            <a:ext cx="2334867" cy="1311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999" y="5557581"/>
            <a:ext cx="2118360" cy="1189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083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223</Words>
  <Application>Microsoft Office PowerPoint</Application>
  <PresentationFormat>Экран (4:3)</PresentationFormat>
  <Paragraphs>43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ЦЕНТР  КОРРЕКЦИИ ЗВУКОПРОИЗНОШЕНИЯ</vt:lpstr>
      <vt:lpstr>ОБРАЗОВАТЕЛЬНЫЙ ЦЕНТР</vt:lpstr>
      <vt:lpstr>ЭКРАН ЗВУКОПРОИЗНОШЕНИЯ «Страна красивой  речи» </vt:lpstr>
      <vt:lpstr>ИНФОРМАТИВНЫЙ  ЦЕНТР</vt:lpstr>
      <vt:lpstr>ТЕАТРАЛЬНЫЙ   центр «В гостях у сказки»</vt:lpstr>
      <vt:lpstr>Презентация PowerPoint</vt:lpstr>
      <vt:lpstr>    ЦЕНТР МОТОРНОГО  И КОНСТРУКТИВНОГО РАЗВИТИЯ  «Ловкие пальчики» </vt:lpstr>
      <vt:lpstr> ЦЕНТР РЕЧЕВОГО РАЗВИТИЯ  (Развитие речевого выдоха) «Ветерок» </vt:lpstr>
      <vt:lpstr>Презентация PowerPoint</vt:lpstr>
      <vt:lpstr>ЦЕНТР СЕНСОРНОГО РАЗВИТИЯ  «В мире звуков»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Msi</dc:creator>
  <cp:lastModifiedBy>Msi</cp:lastModifiedBy>
  <cp:revision>33</cp:revision>
  <dcterms:created xsi:type="dcterms:W3CDTF">2016-09-30T15:36:04Z</dcterms:created>
  <dcterms:modified xsi:type="dcterms:W3CDTF">2016-10-25T15:12:17Z</dcterms:modified>
</cp:coreProperties>
</file>