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D919-8154-4D3D-BA94-FDFDE3091B14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2436-FDC0-49BA-9104-E0D9898A3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0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D919-8154-4D3D-BA94-FDFDE3091B14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2436-FDC0-49BA-9104-E0D9898A3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5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D919-8154-4D3D-BA94-FDFDE3091B14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2436-FDC0-49BA-9104-E0D9898A3B8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058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D919-8154-4D3D-BA94-FDFDE3091B14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2436-FDC0-49BA-9104-E0D9898A3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39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D919-8154-4D3D-BA94-FDFDE3091B14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2436-FDC0-49BA-9104-E0D9898A3B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32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D919-8154-4D3D-BA94-FDFDE3091B14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2436-FDC0-49BA-9104-E0D9898A3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10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D919-8154-4D3D-BA94-FDFDE3091B14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2436-FDC0-49BA-9104-E0D9898A3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27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D919-8154-4D3D-BA94-FDFDE3091B14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2436-FDC0-49BA-9104-E0D9898A3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2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D919-8154-4D3D-BA94-FDFDE3091B14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2436-FDC0-49BA-9104-E0D9898A3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7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D919-8154-4D3D-BA94-FDFDE3091B14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2436-FDC0-49BA-9104-E0D9898A3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9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D919-8154-4D3D-BA94-FDFDE3091B14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2436-FDC0-49BA-9104-E0D9898A3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9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D919-8154-4D3D-BA94-FDFDE3091B14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2436-FDC0-49BA-9104-E0D9898A3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0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D919-8154-4D3D-BA94-FDFDE3091B14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2436-FDC0-49BA-9104-E0D9898A3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3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D919-8154-4D3D-BA94-FDFDE3091B14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2436-FDC0-49BA-9104-E0D9898A3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89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D919-8154-4D3D-BA94-FDFDE3091B14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2436-FDC0-49BA-9104-E0D9898A3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6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D919-8154-4D3D-BA94-FDFDE3091B14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2436-FDC0-49BA-9104-E0D9898A3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1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4D919-8154-4D3D-BA94-FDFDE3091B14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0D2436-FDC0-49BA-9104-E0D9898A3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1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7" y="248051"/>
            <a:ext cx="2254357" cy="2254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7749" y="604250"/>
            <a:ext cx="7392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автономное дошкольное образовательное учреждение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«Детский сад комбинированного вида №30 «Ёлочка»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507067" y="2412080"/>
            <a:ext cx="77870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педагогов ДОУ </a:t>
            </a:r>
            <a:br>
              <a:rPr kumimoji="0" lang="ru-RU" alt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КВЕСТ-ИГРА </a:t>
            </a:r>
            <a:br>
              <a:rPr kumimoji="0" lang="ru-RU" alt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 дороге с </a:t>
            </a:r>
            <a:r>
              <a:rPr kumimoji="0" lang="ru-RU" altLang="ru-RU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чистоговорками</a:t>
            </a:r>
            <a:r>
              <a:rPr kumimoji="0" lang="ru-RU" altLang="ru-RU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58853" y="4844955"/>
            <a:ext cx="641444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Красноперова Оксана Юрьевна,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4225773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9356" y="436727"/>
            <a:ext cx="5363570" cy="1992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4.«Какой, какая, какое?»</a:t>
            </a:r>
          </a:p>
          <a:p>
            <a:pPr algn="ctr"/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 для команд 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8422" y="341192"/>
            <a:ext cx="2702257" cy="1091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487234" y="1323832"/>
            <a:ext cx="484632" cy="655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63718" y="5022370"/>
            <a:ext cx="3254992" cy="1523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«Со-со-со большое   колесо»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8359" y="5607513"/>
            <a:ext cx="3780430" cy="938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Со-со-со какое колесо?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86297" y="2884793"/>
            <a:ext cx="3609835" cy="1291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острая коса»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91415" y="3799193"/>
            <a:ext cx="2702257" cy="1699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 тоже нужно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чистоговоркой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8359" y="2768790"/>
            <a:ext cx="37804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какая коса?»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99955">
            <a:off x="4149324" y="3222642"/>
            <a:ext cx="56897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424298">
            <a:off x="4122637" y="5582439"/>
            <a:ext cx="58868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405771">
            <a:off x="7480949" y="3335722"/>
            <a:ext cx="58002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308252">
            <a:off x="7541218" y="5183007"/>
            <a:ext cx="68552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1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15590" y="232010"/>
            <a:ext cx="5322627" cy="2006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5.«Один-много» </a:t>
            </a:r>
          </a:p>
          <a:p>
            <a:pPr algn="ctr"/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 для команд 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0059" y="197893"/>
            <a:ext cx="266131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88" y="2402005"/>
            <a:ext cx="2580352" cy="201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26" y="1777550"/>
            <a:ext cx="3158177" cy="21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трелка вниз 7"/>
          <p:cNvSpPr/>
          <p:nvPr/>
        </p:nvSpPr>
        <p:spPr>
          <a:xfrm>
            <a:off x="2248399" y="1101988"/>
            <a:ext cx="484632" cy="627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1193" y="4121624"/>
            <a:ext cx="5595583" cy="2483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-один карандаш,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-два карандаша, … шей-шей-шей-пять карандашей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34456" y="4701792"/>
            <a:ext cx="4756708" cy="1903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-лиса,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-лисы,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-много лис</a:t>
            </a:r>
          </a:p>
        </p:txBody>
      </p:sp>
    </p:spTree>
    <p:extLst>
      <p:ext uri="{BB962C8B-B14F-4D97-AF65-F5344CB8AC3E}">
        <p14:creationId xmlns:p14="http://schemas.microsoft.com/office/powerpoint/2010/main" val="329679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81" y="2964478"/>
            <a:ext cx="3200400" cy="2867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95" y="2983528"/>
            <a:ext cx="4057650" cy="28479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6176" y="307074"/>
            <a:ext cx="4694689" cy="12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«Речь и дело»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95281" y="365075"/>
            <a:ext cx="4118212" cy="121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«Говоруны»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801204" y="178936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410365" y="17846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7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3827" y="150125"/>
            <a:ext cx="8011235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 «Составь интересную историю» 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 для команд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375" y="259307"/>
            <a:ext cx="177420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095163" y="1173707"/>
            <a:ext cx="484632" cy="600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8" y="2152824"/>
            <a:ext cx="1228824" cy="15439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3" y="2307076"/>
            <a:ext cx="1995969" cy="13896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3198" y="4651359"/>
            <a:ext cx="1712850" cy="1970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лы-лы-лы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забивали мы голы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19886" y="4649697"/>
            <a:ext cx="1846357" cy="1933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лу-лу-лу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возле окон на полу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80081" y="4649697"/>
            <a:ext cx="1847514" cy="1915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ла-ла-ла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заметили стекла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41432" y="4666918"/>
            <a:ext cx="1804801" cy="1881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лу-лу-лу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не били по стеклу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60070" y="4649697"/>
            <a:ext cx="1892997" cy="1872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ла-ла-ла только нет в окне стекла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941792" y="4666918"/>
            <a:ext cx="2086916" cy="1716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ca-са-са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Ой-ой-ой! Летит оса!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610531" y="3863806"/>
            <a:ext cx="484632" cy="423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567313" y="3807725"/>
            <a:ext cx="484632" cy="479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628400" y="3744372"/>
            <a:ext cx="484632" cy="542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690872" y="3688510"/>
            <a:ext cx="484632" cy="5983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8502507" y="3863806"/>
            <a:ext cx="484632" cy="585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10831065" y="3744372"/>
            <a:ext cx="484632" cy="641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35" y="1942572"/>
            <a:ext cx="1727200" cy="172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01" y="1897210"/>
            <a:ext cx="1669810" cy="1669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32" y="1839307"/>
            <a:ext cx="1804801" cy="18048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32" y="1805946"/>
            <a:ext cx="1797876" cy="17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8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0992" y="1590069"/>
            <a:ext cx="7353204" cy="4380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Али, али, али – мы шагали.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Али, али, али – мы бежали.</a:t>
            </a:r>
          </a:p>
          <a:p>
            <a:pPr algn="ctr"/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затопали ногами.</a:t>
            </a:r>
          </a:p>
          <a:p>
            <a:pPr algn="ctr"/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захлопали в ладоши.</a:t>
            </a:r>
          </a:p>
          <a:p>
            <a:pPr algn="ctr"/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мы поплыли.</a:t>
            </a:r>
          </a:p>
          <a:p>
            <a:pPr algn="ctr"/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вот такие молодцы!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3761" y="573206"/>
            <a:ext cx="264766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8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652" y="327546"/>
            <a:ext cx="9198590" cy="1392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книжки </a:t>
            </a:r>
          </a:p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«Чистоговорки- фантазёрки»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39003E-A6B5-4B1E-9580-F330222BEC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11282" r="4205" b="13231"/>
          <a:stretch/>
        </p:blipFill>
        <p:spPr>
          <a:xfrm>
            <a:off x="1847698" y="1983544"/>
            <a:ext cx="7060127" cy="4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85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012" y="204715"/>
            <a:ext cx="11354937" cy="6455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t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fontAlgn="t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выяснили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чистоговорки играют ключевую роль в развитии речи у детей. Они помогают улучшить дикцию, артикуляцию и способствуют формированию правильного произношения.</a:t>
            </a:r>
          </a:p>
          <a:p>
            <a:pPr lvl="0" fontAlgn="t"/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t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использования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Обсудили различные методы и подходы к включению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занятия. Это могут быть игровые формы, групповые упражнения, а также индивидуальные занятия, направленные на коррекцию речевых навыков.</a:t>
            </a:r>
          </a:p>
          <a:p>
            <a:pPr lvl="0" fontAlgn="t"/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t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рекомендации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Рекомендовали педагогам использовать разнообразные чистоговорки, адаптированные под возраст и уровень подготовки детей. Также подчеркнули важность систематического подхода и регулярности занятий.</a:t>
            </a:r>
          </a:p>
          <a:p>
            <a:pPr lvl="0" fontAlgn="t"/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t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и рефлексия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Важно помнить о необходимости обратной связи от детей и регулярной рефлексии. Это поможет понять, насколько эффективно работают выбранные методы и при необходимости корректировать их.</a:t>
            </a:r>
          </a:p>
        </p:txBody>
      </p:sp>
    </p:spTree>
    <p:extLst>
      <p:ext uri="{BB962C8B-B14F-4D97-AF65-F5344CB8AC3E}">
        <p14:creationId xmlns:p14="http://schemas.microsoft.com/office/powerpoint/2010/main" val="175542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6855" y="218364"/>
            <a:ext cx="10058400" cy="6168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всем за активное участие и продуктивное обсуждение! </a:t>
            </a:r>
          </a:p>
          <a:p>
            <a:pPr algn="ctr">
              <a:lnSpc>
                <a:spcPct val="150000"/>
              </a:lnSpc>
            </a:pP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вам успехов в работе с детьми и новых творческих находок!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878" y="1927972"/>
            <a:ext cx="4124354" cy="27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4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84442" y="65624"/>
            <a:ext cx="1760561" cy="6792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791568" y="21717"/>
            <a:ext cx="7792873" cy="1088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звукопроизношение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791569" y="1132421"/>
            <a:ext cx="7792872" cy="1054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фонематический слух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791569" y="2187090"/>
            <a:ext cx="7792872" cy="1041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764273" y="4105941"/>
            <a:ext cx="7820168" cy="962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736979" y="3205718"/>
            <a:ext cx="7847462" cy="93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736979" y="5032334"/>
            <a:ext cx="7847462" cy="792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 и рифма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36979" y="5695447"/>
            <a:ext cx="7847462" cy="1033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процессы (внимание, память, восприятие)</a:t>
            </a:r>
          </a:p>
        </p:txBody>
      </p:sp>
    </p:spTree>
    <p:extLst>
      <p:ext uri="{BB962C8B-B14F-4D97-AF65-F5344CB8AC3E}">
        <p14:creationId xmlns:p14="http://schemas.microsoft.com/office/powerpoint/2010/main" val="304100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96003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1819275"/>
            <a:ext cx="6505575" cy="50387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7334" y="4135273"/>
            <a:ext cx="4817660" cy="1897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собирались на различные забавы, пели, танцевали, проговаривали чистоговорки – весело было.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14949" y="218696"/>
            <a:ext cx="5008729" cy="1295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2800" b="1" i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чистоговоркам</a:t>
            </a:r>
            <a:r>
              <a:rPr lang="ru-RU" sz="2800" b="1" i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учились быстро, четко и красиво говорить. </a:t>
            </a:r>
          </a:p>
        </p:txBody>
      </p:sp>
    </p:spTree>
    <p:extLst>
      <p:ext uri="{BB962C8B-B14F-4D97-AF65-F5344CB8AC3E}">
        <p14:creationId xmlns:p14="http://schemas.microsoft.com/office/powerpoint/2010/main" val="410896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67" y="2333040"/>
            <a:ext cx="2587388" cy="1568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94" y="2395442"/>
            <a:ext cx="2243328" cy="15057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5983" y="229761"/>
            <a:ext cx="373614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«Речь и дело»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10399" y="275606"/>
            <a:ext cx="37394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«Говоруны» </a:t>
            </a: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2182414" y="1494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8633254" y="15125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9432" y="5180780"/>
            <a:ext cx="5063319" cy="1452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«Речь и дело» — те, кто ценит не только слова, но и поступки.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82688" y="5180780"/>
            <a:ext cx="4926840" cy="1452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«Говоруны» — те, кто любит красиво и правильно выражать свои мысли.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425959" y="40084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925498" y="40525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6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1650" y="242764"/>
            <a:ext cx="7547212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выполняют 7 заданий: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20350524">
            <a:off x="23002" y="2106350"/>
            <a:ext cx="3170914" cy="1467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Разминка </a:t>
            </a:r>
          </a:p>
          <a:p>
            <a:pPr algn="ctr" fontAlgn="base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«Эрудит»</a:t>
            </a:r>
            <a:r>
              <a:rPr lang="ru-RU" dirty="0"/>
              <a:t> </a:t>
            </a:r>
          </a:p>
        </p:txBody>
      </p:sp>
      <p:sp>
        <p:nvSpPr>
          <p:cNvPr id="6" name="Овал 5"/>
          <p:cNvSpPr/>
          <p:nvPr/>
        </p:nvSpPr>
        <p:spPr>
          <a:xfrm rot="17567686">
            <a:off x="2110539" y="4401861"/>
            <a:ext cx="3398288" cy="1480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«Громко, тихо, шёпотом»</a:t>
            </a:r>
          </a:p>
        </p:txBody>
      </p:sp>
      <p:sp>
        <p:nvSpPr>
          <p:cNvPr id="7" name="Овал 6"/>
          <p:cNvSpPr/>
          <p:nvPr/>
        </p:nvSpPr>
        <p:spPr>
          <a:xfrm rot="18979278">
            <a:off x="715725" y="3574288"/>
            <a:ext cx="3398288" cy="1291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dirty="0"/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«Угадай- ка» </a:t>
            </a:r>
          </a:p>
        </p:txBody>
      </p:sp>
      <p:sp>
        <p:nvSpPr>
          <p:cNvPr id="8" name="Овал 7"/>
          <p:cNvSpPr/>
          <p:nvPr/>
        </p:nvSpPr>
        <p:spPr>
          <a:xfrm rot="5400000">
            <a:off x="4161848" y="4429781"/>
            <a:ext cx="2966226" cy="1576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«Какой, какая, какое?»</a:t>
            </a:r>
          </a:p>
        </p:txBody>
      </p:sp>
      <p:sp>
        <p:nvSpPr>
          <p:cNvPr id="9" name="Овал 8"/>
          <p:cNvSpPr/>
          <p:nvPr/>
        </p:nvSpPr>
        <p:spPr>
          <a:xfrm rot="4702759">
            <a:off x="5663821" y="4533552"/>
            <a:ext cx="3153279" cy="1286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«Один-много» </a:t>
            </a:r>
            <a:r>
              <a:rPr lang="ru-RU" dirty="0"/>
              <a:t>	</a:t>
            </a:r>
          </a:p>
        </p:txBody>
      </p:sp>
      <p:sp>
        <p:nvSpPr>
          <p:cNvPr id="10" name="Овал 9"/>
          <p:cNvSpPr/>
          <p:nvPr/>
        </p:nvSpPr>
        <p:spPr>
          <a:xfrm rot="2309519">
            <a:off x="8412327" y="2516209"/>
            <a:ext cx="3630305" cy="1678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книжки «Чистоговорки- фантазёрки»</a:t>
            </a:r>
          </a:p>
        </p:txBody>
      </p:sp>
      <p:sp>
        <p:nvSpPr>
          <p:cNvPr id="11" name="Овал 10"/>
          <p:cNvSpPr/>
          <p:nvPr/>
        </p:nvSpPr>
        <p:spPr>
          <a:xfrm rot="3584873">
            <a:off x="7201131" y="3855928"/>
            <a:ext cx="3306171" cy="1665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 «Составь интересную историю» </a:t>
            </a:r>
          </a:p>
        </p:txBody>
      </p:sp>
      <p:sp>
        <p:nvSpPr>
          <p:cNvPr id="12" name="Стрелка вниз 11"/>
          <p:cNvSpPr/>
          <p:nvPr/>
        </p:nvSpPr>
        <p:spPr>
          <a:xfrm rot="3522375" flipH="1">
            <a:off x="4002567" y="741449"/>
            <a:ext cx="278793" cy="2289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488082" y="1283581"/>
            <a:ext cx="237272" cy="2443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280671">
            <a:off x="4939777" y="1206824"/>
            <a:ext cx="237829" cy="2500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625941">
            <a:off x="4396526" y="912581"/>
            <a:ext cx="212069" cy="2448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957992">
            <a:off x="6277209" y="1137856"/>
            <a:ext cx="181940" cy="2578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745958">
            <a:off x="6870853" y="881190"/>
            <a:ext cx="224412" cy="2829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7564874">
            <a:off x="7299595" y="385892"/>
            <a:ext cx="192358" cy="2958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6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4084" y="395785"/>
            <a:ext cx="7206017" cy="210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Разминка «Эрудит»</a:t>
            </a:r>
          </a:p>
          <a:p>
            <a:pPr algn="ctr"/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капитанов команд: </a:t>
            </a:r>
          </a:p>
        </p:txBody>
      </p:sp>
      <p:sp>
        <p:nvSpPr>
          <p:cNvPr id="5" name="Прямоугольник 4"/>
          <p:cNvSpPr/>
          <p:nvPr/>
        </p:nvSpPr>
        <p:spPr>
          <a:xfrm rot="9548675">
            <a:off x="2958373" y="2931921"/>
            <a:ext cx="176056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Боклоко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 rot="2708762">
            <a:off x="699448" y="2845557"/>
            <a:ext cx="184927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Кашечрохав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439532" y="3074158"/>
            <a:ext cx="186974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Зоркомо</a:t>
            </a:r>
          </a:p>
        </p:txBody>
      </p:sp>
      <p:sp>
        <p:nvSpPr>
          <p:cNvPr id="9" name="Прямоугольник 8"/>
          <p:cNvSpPr/>
          <p:nvPr/>
        </p:nvSpPr>
        <p:spPr>
          <a:xfrm rot="18215163">
            <a:off x="8637271" y="2740491"/>
            <a:ext cx="201280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Очвокамйюд</a:t>
            </a:r>
          </a:p>
        </p:txBody>
      </p:sp>
      <p:sp>
        <p:nvSpPr>
          <p:cNvPr id="10" name="Прямоугольник 9"/>
          <p:cNvSpPr/>
          <p:nvPr/>
        </p:nvSpPr>
        <p:spPr>
          <a:xfrm rot="4735176">
            <a:off x="3493826" y="4565176"/>
            <a:ext cx="176056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Гукароснеч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38884" y="5022376"/>
            <a:ext cx="182197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Комерет </a:t>
            </a:r>
          </a:p>
        </p:txBody>
      </p:sp>
      <p:sp>
        <p:nvSpPr>
          <p:cNvPr id="12" name="Прямоугольник 11"/>
          <p:cNvSpPr/>
          <p:nvPr/>
        </p:nvSpPr>
        <p:spPr>
          <a:xfrm rot="1173434">
            <a:off x="822277" y="4756244"/>
            <a:ext cx="183903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Дыродйом</a:t>
            </a:r>
          </a:p>
        </p:txBody>
      </p:sp>
      <p:sp>
        <p:nvSpPr>
          <p:cNvPr id="13" name="Прямоугольник 12"/>
          <p:cNvSpPr/>
          <p:nvPr/>
        </p:nvSpPr>
        <p:spPr>
          <a:xfrm rot="2255490">
            <a:off x="7683865" y="4559757"/>
            <a:ext cx="243887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Щеинакатар</a:t>
            </a:r>
          </a:p>
        </p:txBody>
      </p:sp>
    </p:spTree>
    <p:extLst>
      <p:ext uri="{BB962C8B-B14F-4D97-AF65-F5344CB8AC3E}">
        <p14:creationId xmlns:p14="http://schemas.microsoft.com/office/powerpoint/2010/main" val="76499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1503" y="109182"/>
            <a:ext cx="6769291" cy="6646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</a:p>
          <a:p>
            <a:pPr fontAlgn="base"/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Кашечрохав («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Хаврошечка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fontAlgn="base"/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Боклоко («Колобок»)</a:t>
            </a:r>
          </a:p>
          <a:p>
            <a:pPr fontAlgn="base"/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Зоркомо («Морозко»)</a:t>
            </a:r>
          </a:p>
          <a:p>
            <a:pPr fontAlgn="base"/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Очвокамйюд («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fontAlgn="base"/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Дыродйом («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fontAlgn="base"/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Гукароснеч («Снегурочка»)</a:t>
            </a:r>
          </a:p>
          <a:p>
            <a:pPr fontAlgn="base"/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Комерет («Теремок»)</a:t>
            </a:r>
          </a:p>
          <a:p>
            <a:pPr fontAlgn="base"/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Щеинакатар («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Тараканище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76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8226" y="327546"/>
            <a:ext cx="6277971" cy="1951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2.«Угадай- ка» </a:t>
            </a:r>
          </a:p>
          <a:p>
            <a:pPr algn="ctr" fontAlgn="base"/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команд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6727" y="3411940"/>
            <a:ext cx="4790364" cy="1624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Ры-ры-ры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 несу…»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5882184" y="3681415"/>
            <a:ext cx="1665028" cy="1054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86" y="2772495"/>
            <a:ext cx="2377768" cy="2823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241946" y="846161"/>
            <a:ext cx="192433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1426887" y="2474285"/>
            <a:ext cx="1402237" cy="1012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4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8674" y="491320"/>
            <a:ext cx="2238233" cy="1337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8980" y="518615"/>
            <a:ext cx="5800298" cy="1910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3.«Громко, тихо, шёпотом»</a:t>
            </a:r>
          </a:p>
          <a:p>
            <a:pPr algn="ctr" fontAlgn="base"/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команд 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169993" y="1651379"/>
            <a:ext cx="1064525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5814" y="4531056"/>
            <a:ext cx="4183040" cy="1937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КУ-КУ-КУ-КУ – СПЕЛ ПЕТУХ КУКАРЕКУ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6430" y="4531056"/>
            <a:ext cx="4285398" cy="1937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ГИ-ГИ-ГИ-ГИ - НА ЛУЖОК СКОРЕЙ БЕГИ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5814" y="2966272"/>
            <a:ext cx="41830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«Речь и дело»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05014" y="2966272"/>
            <a:ext cx="42853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«Говоруны»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702255" y="4217157"/>
            <a:ext cx="484632" cy="409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905397" y="4023735"/>
            <a:ext cx="484632" cy="364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0980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</TotalTime>
  <Words>606</Words>
  <Application>Microsoft Office PowerPoint</Application>
  <PresentationFormat>Широкоэкранный</PresentationFormat>
  <Paragraphs>131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Грань</vt:lpstr>
      <vt:lpstr>Консультация для педагогов ДОУ  КВЕСТ-ИГРА  «По дороге с чистоговорками»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педагогов ДОУ  КВЕСТ-ИГРА  «По дороге с чистоговорками»</dc:title>
  <dc:creator>Учетная запись Майкрософт</dc:creator>
  <cp:lastModifiedBy>Ёлочка</cp:lastModifiedBy>
  <cp:revision>21</cp:revision>
  <dcterms:created xsi:type="dcterms:W3CDTF">2026-02-02T15:43:44Z</dcterms:created>
  <dcterms:modified xsi:type="dcterms:W3CDTF">2026-02-05T06:41:41Z</dcterms:modified>
</cp:coreProperties>
</file>