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1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0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207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85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8058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639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4326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410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127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425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876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095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298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206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936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893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160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414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4D919-8154-4D3D-BA94-FDFDE3091B1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A0D2436-FDC0-49BA-9104-E0D9898A3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21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27" y="248051"/>
            <a:ext cx="2254357" cy="225435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47749" y="604250"/>
            <a:ext cx="73925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Муниципальное автономное дошкольное образовательное учреждение</a:t>
            </a:r>
            <a:b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«Детский сад комбинированного вида №30 «Ёлочка»</a:t>
            </a:r>
            <a:b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2400" dirty="0"/>
          </a:p>
        </p:txBody>
      </p:sp>
      <p:sp>
        <p:nvSpPr>
          <p:cNvPr id="6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1507067" y="2412080"/>
            <a:ext cx="7787058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педагогов ДОУ </a:t>
            </a:r>
            <a:br>
              <a:rPr kumimoji="0" lang="ru-RU" altLang="ru-RU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 </a:t>
            </a:r>
            <a:br>
              <a:rPr kumimoji="0" lang="ru-RU" altLang="ru-RU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4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«По дороге с </a:t>
            </a:r>
            <a:r>
              <a:rPr kumimoji="0" lang="ru-RU" altLang="ru-RU" sz="4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чистоговорками</a:t>
            </a:r>
            <a:r>
              <a:rPr kumimoji="0" lang="ru-RU" altLang="ru-RU" sz="4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58853" y="4844955"/>
            <a:ext cx="6414448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Красноперова Оксана Юрьевна,</a:t>
            </a:r>
          </a:p>
          <a:p>
            <a:pPr algn="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</a:t>
            </a:r>
          </a:p>
        </p:txBody>
      </p:sp>
    </p:spTree>
    <p:extLst>
      <p:ext uri="{BB962C8B-B14F-4D97-AF65-F5344CB8AC3E}">
        <p14:creationId xmlns:p14="http://schemas.microsoft.com/office/powerpoint/2010/main" val="4225773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59356" y="436727"/>
            <a:ext cx="5363570" cy="19925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4.«Какой, какая, какое?»</a:t>
            </a:r>
          </a:p>
          <a:p>
            <a:pPr algn="ctr"/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для команд 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78422" y="341192"/>
            <a:ext cx="2702257" cy="10918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ЭТАП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487234" y="1323832"/>
            <a:ext cx="484632" cy="6550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263718" y="5022370"/>
            <a:ext cx="3254992" cy="1523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«Со-со-со большое   колесо»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8359" y="5607513"/>
            <a:ext cx="3780430" cy="9382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Со-со-со какое колесо?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86297" y="2884793"/>
            <a:ext cx="3609835" cy="12914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Са-са-са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острая коса»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91415" y="3799193"/>
            <a:ext cx="2702257" cy="1699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Отвечать тоже нужно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чистоговоркой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8359" y="2768790"/>
            <a:ext cx="378043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Са-са-са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какая коса?»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2099955">
            <a:off x="4149324" y="3222642"/>
            <a:ext cx="568977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9424298">
            <a:off x="4122637" y="5582439"/>
            <a:ext cx="58868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9405771">
            <a:off x="7480949" y="3335722"/>
            <a:ext cx="580029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2308252">
            <a:off x="7541218" y="5183007"/>
            <a:ext cx="68552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116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15590" y="232010"/>
            <a:ext cx="5322627" cy="2006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5.«Один-много» </a:t>
            </a:r>
          </a:p>
          <a:p>
            <a:pPr algn="ctr"/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для команд 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60059" y="197893"/>
            <a:ext cx="2661313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ЭТАП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788" y="2402005"/>
            <a:ext cx="2580352" cy="2013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26" y="1777550"/>
            <a:ext cx="3158177" cy="21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Стрелка вниз 7"/>
          <p:cNvSpPr/>
          <p:nvPr/>
        </p:nvSpPr>
        <p:spPr>
          <a:xfrm>
            <a:off x="2248399" y="1101988"/>
            <a:ext cx="484632" cy="6277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41193" y="4121624"/>
            <a:ext cx="5595583" cy="2483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-один карандаш, 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-два карандаша, … шей-шей-шей-пять карандашей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34456" y="4701792"/>
            <a:ext cx="4756708" cy="1903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-лиса, 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-лисы, 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-много лис</a:t>
            </a:r>
          </a:p>
        </p:txBody>
      </p:sp>
    </p:spTree>
    <p:extLst>
      <p:ext uri="{BB962C8B-B14F-4D97-AF65-F5344CB8AC3E}">
        <p14:creationId xmlns:p14="http://schemas.microsoft.com/office/powerpoint/2010/main" val="3296793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481" y="2964478"/>
            <a:ext cx="3200400" cy="2867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95" y="2983528"/>
            <a:ext cx="4057650" cy="28479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6176" y="307074"/>
            <a:ext cx="4694689" cy="12760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«Речь и дело»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95281" y="365075"/>
            <a:ext cx="4118212" cy="121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«Говоруны» 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2801204" y="178936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8410365" y="178460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071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93827" y="150125"/>
            <a:ext cx="8011235" cy="10235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 «Составь интересную историю» </a:t>
            </a:r>
          </a:p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для команд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0375" y="259307"/>
            <a:ext cx="177420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ЭТАП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1095163" y="1173707"/>
            <a:ext cx="484632" cy="6005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98" y="2152824"/>
            <a:ext cx="1228824" cy="154390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23" y="2307076"/>
            <a:ext cx="1995969" cy="138965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93198" y="4651359"/>
            <a:ext cx="1712850" cy="1970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лы-лы-лы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забивали мы голы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19886" y="4649697"/>
            <a:ext cx="1846357" cy="19337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лу-лу-лу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возле окон на полу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980081" y="4649697"/>
            <a:ext cx="1847514" cy="19157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ла-ла-ла </a:t>
            </a:r>
          </a:p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заметили стекла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941432" y="4666918"/>
            <a:ext cx="1804801" cy="18812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лу-лу-лу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не били по стеклу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860070" y="4649697"/>
            <a:ext cx="1892997" cy="1872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ла-ла-ла только нет в окне стекла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941792" y="4666918"/>
            <a:ext cx="2086916" cy="17168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ca-са-са</a:t>
            </a: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Ой-ой-ой! Летит оса!</a:t>
            </a:r>
          </a:p>
        </p:txBody>
      </p:sp>
      <p:sp>
        <p:nvSpPr>
          <p:cNvPr id="20" name="Стрелка вниз 19"/>
          <p:cNvSpPr/>
          <p:nvPr/>
        </p:nvSpPr>
        <p:spPr>
          <a:xfrm>
            <a:off x="610531" y="3863806"/>
            <a:ext cx="484632" cy="4230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2567313" y="3807725"/>
            <a:ext cx="484632" cy="4791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6628400" y="3744372"/>
            <a:ext cx="484632" cy="5425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4690872" y="3688510"/>
            <a:ext cx="484632" cy="5983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8502507" y="3863806"/>
            <a:ext cx="484632" cy="5853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10831065" y="3744372"/>
            <a:ext cx="484632" cy="6414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435" y="1942572"/>
            <a:ext cx="1727200" cy="1727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401" y="1897210"/>
            <a:ext cx="1669810" cy="16698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432" y="1839307"/>
            <a:ext cx="1804801" cy="180480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832" y="1805946"/>
            <a:ext cx="1797876" cy="179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89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50992" y="1590069"/>
            <a:ext cx="7353204" cy="43809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Али, али, али – мы шагали.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Али, али, али – мы бежали.</a:t>
            </a:r>
          </a:p>
          <a:p>
            <a:pPr algn="ctr"/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Ами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ами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ами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затопали ногами.</a:t>
            </a:r>
          </a:p>
          <a:p>
            <a:pPr algn="ctr"/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захлопали в ладоши.</a:t>
            </a:r>
          </a:p>
          <a:p>
            <a:pPr algn="ctr"/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Ыли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ыли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ыли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мы поплыли.</a:t>
            </a:r>
          </a:p>
          <a:p>
            <a:pPr algn="ctr"/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Цы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цы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цы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вот такие молодцы!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03761" y="573206"/>
            <a:ext cx="2647666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28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652" y="327546"/>
            <a:ext cx="9198590" cy="13920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книжки </a:t>
            </a:r>
          </a:p>
          <a:p>
            <a:pPr algn="ctr"/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«Чистоговорки- фантазёрки»</a:t>
            </a:r>
            <a:endParaRPr lang="ru-RU" sz="36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39003E-A6B5-4B1E-9580-F330222BEC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" t="11282" r="4205" b="13231"/>
          <a:stretch/>
        </p:blipFill>
        <p:spPr>
          <a:xfrm>
            <a:off x="1847698" y="1983544"/>
            <a:ext cx="7060127" cy="439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185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012" y="204715"/>
            <a:ext cx="11354937" cy="64553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t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чистоговорок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 fontAlgn="t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выяснили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чистоговорки играют ключевую роль в развитии речи у детей. Они помогают улучшить дикцию, артикуляцию и способствуют формированию правильного произношения.</a:t>
            </a:r>
          </a:p>
          <a:p>
            <a:pPr lvl="0" fontAlgn="t"/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t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использования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Обсудили различные методы и подходы к включению 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чистоговорок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занятия. Это могут быть игровые формы, групповые упражнения, а также индивидуальные занятия, направленные на коррекцию речевых навыков.</a:t>
            </a:r>
          </a:p>
          <a:p>
            <a:pPr lvl="0" fontAlgn="t"/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t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рекомендации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Рекомендовали педагогам использовать разнообразные чистоговорки, адаптированные под возраст и уровень подготовки детей. Также подчеркнули важность систематического подхода и регулярности занятий.</a:t>
            </a:r>
          </a:p>
          <a:p>
            <a:pPr lvl="0" fontAlgn="t"/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t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связь и рефлексия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Важно помнить о необходимости обратной связи от детей и регулярной рефлексии. Это поможет понять, насколько эффективно работают выбранные методы и при необходимости корректировать их.</a:t>
            </a:r>
          </a:p>
        </p:txBody>
      </p:sp>
    </p:spTree>
    <p:extLst>
      <p:ext uri="{BB962C8B-B14F-4D97-AF65-F5344CB8AC3E}">
        <p14:creationId xmlns:p14="http://schemas.microsoft.com/office/powerpoint/2010/main" val="1755421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6855" y="218364"/>
            <a:ext cx="10058400" cy="61687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3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всем за активное участие и продуктивное обсуждение! </a:t>
            </a:r>
          </a:p>
          <a:p>
            <a:pPr algn="ctr">
              <a:lnSpc>
                <a:spcPct val="150000"/>
              </a:lnSpc>
            </a:pPr>
            <a:endParaRPr lang="ru-RU" sz="32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32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32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32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3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Желаю вам успехов в работе с детьми и новых творческих находок!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878" y="1927972"/>
            <a:ext cx="4124354" cy="274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648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84442" y="65624"/>
            <a:ext cx="1760561" cy="6792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791568" y="21717"/>
            <a:ext cx="7792873" cy="10887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звукопроизношение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791569" y="1132421"/>
            <a:ext cx="7792872" cy="10546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фонематический слух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791569" y="2187090"/>
            <a:ext cx="7792872" cy="10415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словарь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764273" y="4105941"/>
            <a:ext cx="7820168" cy="9621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связная речь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736979" y="3205718"/>
            <a:ext cx="7847462" cy="9323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736979" y="5032334"/>
            <a:ext cx="7847462" cy="7920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ритм и рифма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736979" y="5695447"/>
            <a:ext cx="7847462" cy="10336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психические процессы (внимание, память, восприятие)</a:t>
            </a:r>
          </a:p>
        </p:txBody>
      </p:sp>
    </p:spTree>
    <p:extLst>
      <p:ext uri="{BB962C8B-B14F-4D97-AF65-F5344CB8AC3E}">
        <p14:creationId xmlns:p14="http://schemas.microsoft.com/office/powerpoint/2010/main" val="3041001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96003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425" y="1819275"/>
            <a:ext cx="6505575" cy="50387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77334" y="4135273"/>
            <a:ext cx="4817660" cy="1897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собирались на различные забавы, пели, танцевали, проговаривали чистоговорки – весело было.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014949" y="218696"/>
            <a:ext cx="5008729" cy="12957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</a:t>
            </a:r>
            <a:r>
              <a:rPr lang="ru-RU" sz="2800" b="1" i="1" dirty="0" err="1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чистоговоркам</a:t>
            </a:r>
            <a:r>
              <a:rPr lang="ru-RU" sz="2800" b="1" i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дети учились быстро, четко и красиво говорить. </a:t>
            </a:r>
          </a:p>
        </p:txBody>
      </p:sp>
    </p:spTree>
    <p:extLst>
      <p:ext uri="{BB962C8B-B14F-4D97-AF65-F5344CB8AC3E}">
        <p14:creationId xmlns:p14="http://schemas.microsoft.com/office/powerpoint/2010/main" val="4108960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67" y="2333040"/>
            <a:ext cx="2587388" cy="15681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794" y="2395442"/>
            <a:ext cx="2243328" cy="15057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85983" y="229761"/>
            <a:ext cx="373614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«Речь и дело»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010399" y="275606"/>
            <a:ext cx="3739487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«Говоруны» </a:t>
            </a:r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2182414" y="149424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8633254" y="151256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09432" y="5180780"/>
            <a:ext cx="5063319" cy="1452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«Речь и дело» — те, кто ценит не только слова, но и поступки.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82688" y="5180780"/>
            <a:ext cx="4926840" cy="1452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«Говоруны» — те, кто любит красиво и правильно выражать свои мысли.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2425959" y="400842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8925498" y="405251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968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1650" y="242764"/>
            <a:ext cx="7547212" cy="996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Команды выполняют 7 заданий:</a:t>
            </a:r>
            <a:endParaRPr lang="ru-RU" sz="36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 rot="20350524">
            <a:off x="23002" y="2106350"/>
            <a:ext cx="3170914" cy="14671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Разминка </a:t>
            </a:r>
          </a:p>
          <a:p>
            <a:pPr algn="ctr" fontAlgn="base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«Эрудит»</a:t>
            </a:r>
            <a:r>
              <a:rPr lang="ru-RU" dirty="0"/>
              <a:t> </a:t>
            </a:r>
          </a:p>
        </p:txBody>
      </p:sp>
      <p:sp>
        <p:nvSpPr>
          <p:cNvPr id="6" name="Овал 5"/>
          <p:cNvSpPr/>
          <p:nvPr/>
        </p:nvSpPr>
        <p:spPr>
          <a:xfrm rot="17567686">
            <a:off x="2110539" y="4401861"/>
            <a:ext cx="3398288" cy="1480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«Громко, тихо, шёпотом»</a:t>
            </a:r>
          </a:p>
        </p:txBody>
      </p:sp>
      <p:sp>
        <p:nvSpPr>
          <p:cNvPr id="7" name="Овал 6"/>
          <p:cNvSpPr/>
          <p:nvPr/>
        </p:nvSpPr>
        <p:spPr>
          <a:xfrm rot="18979278">
            <a:off x="715725" y="3574288"/>
            <a:ext cx="3398288" cy="12912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dirty="0"/>
              <a:t> 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«Угадай- ка» </a:t>
            </a:r>
          </a:p>
        </p:txBody>
      </p:sp>
      <p:sp>
        <p:nvSpPr>
          <p:cNvPr id="8" name="Овал 7"/>
          <p:cNvSpPr/>
          <p:nvPr/>
        </p:nvSpPr>
        <p:spPr>
          <a:xfrm rot="5400000">
            <a:off x="4161848" y="4429781"/>
            <a:ext cx="2966226" cy="15763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«Какой, какая, какое?»</a:t>
            </a:r>
          </a:p>
        </p:txBody>
      </p:sp>
      <p:sp>
        <p:nvSpPr>
          <p:cNvPr id="9" name="Овал 8"/>
          <p:cNvSpPr/>
          <p:nvPr/>
        </p:nvSpPr>
        <p:spPr>
          <a:xfrm rot="4702759">
            <a:off x="5663821" y="4533552"/>
            <a:ext cx="3153279" cy="12868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«Один-много» </a:t>
            </a:r>
            <a:r>
              <a:rPr lang="ru-RU" dirty="0"/>
              <a:t>	</a:t>
            </a:r>
          </a:p>
        </p:txBody>
      </p:sp>
      <p:sp>
        <p:nvSpPr>
          <p:cNvPr id="10" name="Овал 9"/>
          <p:cNvSpPr/>
          <p:nvPr/>
        </p:nvSpPr>
        <p:spPr>
          <a:xfrm rot="2309519">
            <a:off x="8412327" y="2516209"/>
            <a:ext cx="3630305" cy="16786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книжки «Чистоговорки- фантазёрки»</a:t>
            </a:r>
          </a:p>
        </p:txBody>
      </p:sp>
      <p:sp>
        <p:nvSpPr>
          <p:cNvPr id="11" name="Овал 10"/>
          <p:cNvSpPr/>
          <p:nvPr/>
        </p:nvSpPr>
        <p:spPr>
          <a:xfrm rot="3584873">
            <a:off x="7201131" y="3855928"/>
            <a:ext cx="3306171" cy="16650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 «Составь интересную историю» </a:t>
            </a:r>
          </a:p>
        </p:txBody>
      </p:sp>
      <p:sp>
        <p:nvSpPr>
          <p:cNvPr id="12" name="Стрелка вниз 11"/>
          <p:cNvSpPr/>
          <p:nvPr/>
        </p:nvSpPr>
        <p:spPr>
          <a:xfrm rot="3522375" flipH="1">
            <a:off x="4002567" y="741449"/>
            <a:ext cx="278793" cy="22890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5488082" y="1283581"/>
            <a:ext cx="237272" cy="24438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280671">
            <a:off x="4939777" y="1206824"/>
            <a:ext cx="237829" cy="25004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2625941">
            <a:off x="4396526" y="912581"/>
            <a:ext cx="212069" cy="24481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19957992">
            <a:off x="6277209" y="1137856"/>
            <a:ext cx="181940" cy="25784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18745958">
            <a:off x="6870853" y="881190"/>
            <a:ext cx="224412" cy="28292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17564874">
            <a:off x="7299595" y="385892"/>
            <a:ext cx="192358" cy="29587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460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24084" y="395785"/>
            <a:ext cx="7206017" cy="21017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Разминка «Эрудит»</a:t>
            </a:r>
          </a:p>
          <a:p>
            <a:pPr algn="ctr"/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для капитанов команд: </a:t>
            </a:r>
          </a:p>
        </p:txBody>
      </p:sp>
      <p:sp>
        <p:nvSpPr>
          <p:cNvPr id="5" name="Прямоугольник 4"/>
          <p:cNvSpPr/>
          <p:nvPr/>
        </p:nvSpPr>
        <p:spPr>
          <a:xfrm rot="9548675">
            <a:off x="2958373" y="2931921"/>
            <a:ext cx="1760562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Боклоко</a:t>
            </a:r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 rot="2708762">
            <a:off x="699448" y="2845557"/>
            <a:ext cx="1849271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Кашечрохав</a:t>
            </a:r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5439532" y="3074158"/>
            <a:ext cx="1869744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Зоркомо</a:t>
            </a:r>
          </a:p>
        </p:txBody>
      </p:sp>
      <p:sp>
        <p:nvSpPr>
          <p:cNvPr id="9" name="Прямоугольник 8"/>
          <p:cNvSpPr/>
          <p:nvPr/>
        </p:nvSpPr>
        <p:spPr>
          <a:xfrm rot="18215163">
            <a:off x="8637271" y="2740491"/>
            <a:ext cx="2012803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Очвокамйюд</a:t>
            </a:r>
          </a:p>
        </p:txBody>
      </p:sp>
      <p:sp>
        <p:nvSpPr>
          <p:cNvPr id="10" name="Прямоугольник 9"/>
          <p:cNvSpPr/>
          <p:nvPr/>
        </p:nvSpPr>
        <p:spPr>
          <a:xfrm rot="4735176">
            <a:off x="3493826" y="4565176"/>
            <a:ext cx="1760562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Гукароснеч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38884" y="5022376"/>
            <a:ext cx="1821976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Комерет </a:t>
            </a:r>
          </a:p>
        </p:txBody>
      </p:sp>
      <p:sp>
        <p:nvSpPr>
          <p:cNvPr id="12" name="Прямоугольник 11"/>
          <p:cNvSpPr/>
          <p:nvPr/>
        </p:nvSpPr>
        <p:spPr>
          <a:xfrm rot="1173434">
            <a:off x="822277" y="4756244"/>
            <a:ext cx="1839036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Дыродйом</a:t>
            </a:r>
          </a:p>
        </p:txBody>
      </p:sp>
      <p:sp>
        <p:nvSpPr>
          <p:cNvPr id="13" name="Прямоугольник 12"/>
          <p:cNvSpPr/>
          <p:nvPr/>
        </p:nvSpPr>
        <p:spPr>
          <a:xfrm rot="2255490">
            <a:off x="7683865" y="4559757"/>
            <a:ext cx="2438873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Щеинакатар</a:t>
            </a:r>
          </a:p>
        </p:txBody>
      </p:sp>
    </p:spTree>
    <p:extLst>
      <p:ext uri="{BB962C8B-B14F-4D97-AF65-F5344CB8AC3E}">
        <p14:creationId xmlns:p14="http://schemas.microsoft.com/office/powerpoint/2010/main" val="764998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01503" y="109182"/>
            <a:ext cx="6769291" cy="66464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ответ</a:t>
            </a:r>
          </a:p>
          <a:p>
            <a:pPr fontAlgn="base"/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Кашечрохав («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Хаврошечка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  <a:p>
            <a:pPr fontAlgn="base"/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Боклоко («Колобок»)</a:t>
            </a:r>
          </a:p>
          <a:p>
            <a:pPr fontAlgn="base"/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Зоркомо («Морозко»)</a:t>
            </a:r>
          </a:p>
          <a:p>
            <a:pPr fontAlgn="base"/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Очвокамйюд («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Дюймовочка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  <a:p>
            <a:pPr fontAlgn="base"/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Дыродйом («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Мойдодыр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  <a:p>
            <a:pPr fontAlgn="base"/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Гукароснеч («Снегурочка»)</a:t>
            </a:r>
          </a:p>
          <a:p>
            <a:pPr fontAlgn="base"/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Комерет («Теремок»)</a:t>
            </a:r>
          </a:p>
          <a:p>
            <a:pPr fontAlgn="base"/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Щеинакатар («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Тараканище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765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08226" y="327546"/>
            <a:ext cx="6277971" cy="19516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2.«Угадай- ка» </a:t>
            </a:r>
          </a:p>
          <a:p>
            <a:pPr algn="ctr" fontAlgn="base"/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для команд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6727" y="3411940"/>
            <a:ext cx="4790364" cy="16240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Ры-ры-ры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 несу…» 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5882184" y="3681415"/>
            <a:ext cx="1665028" cy="10543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486" y="2772495"/>
            <a:ext cx="2377768" cy="282308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1241946" y="846161"/>
            <a:ext cx="1924335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1426887" y="2474285"/>
            <a:ext cx="1402237" cy="10120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340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78674" y="491320"/>
            <a:ext cx="2238233" cy="13374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08980" y="518615"/>
            <a:ext cx="5800298" cy="1910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3.«Громко, тихо, шёпотом»</a:t>
            </a:r>
          </a:p>
          <a:p>
            <a:pPr algn="ctr" fontAlgn="base"/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для команд 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169993" y="1651379"/>
            <a:ext cx="1064525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75814" y="4531056"/>
            <a:ext cx="4183040" cy="19379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КУ-КУ-КУ-КУ – СПЕЛ ПЕТУХ КУКАРЕКУ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66430" y="4531056"/>
            <a:ext cx="4285398" cy="19379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ГИ-ГИ-ГИ-ГИ - НА ЛУЖОК СКОРЕЙ БЕГИ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5814" y="2966272"/>
            <a:ext cx="418304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«Речь и дело»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05014" y="2966272"/>
            <a:ext cx="428539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«Говоруны» 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2702255" y="4217157"/>
            <a:ext cx="484632" cy="4094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7905397" y="4023735"/>
            <a:ext cx="484632" cy="3642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30980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270</TotalTime>
  <Words>606</Words>
  <Application>Microsoft Office PowerPoint</Application>
  <PresentationFormat>Широкоэкранный</PresentationFormat>
  <Paragraphs>131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Times New Roman</vt:lpstr>
      <vt:lpstr>Trebuchet MS</vt:lpstr>
      <vt:lpstr>Wingdings 3</vt:lpstr>
      <vt:lpstr>Грань</vt:lpstr>
      <vt:lpstr>Консультация для педагогов ДОУ  КВЕСТ-ИГРА  «По дороге с чистоговорками»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педагогов ДОУ  КВЕСТ-ИГРА  «По дороге с чистоговорками»</dc:title>
  <dc:creator>Учетная запись Майкрософт</dc:creator>
  <cp:lastModifiedBy>Ёлочка</cp:lastModifiedBy>
  <cp:revision>21</cp:revision>
  <dcterms:created xsi:type="dcterms:W3CDTF">2026-02-02T15:43:44Z</dcterms:created>
  <dcterms:modified xsi:type="dcterms:W3CDTF">2026-02-05T06:41:41Z</dcterms:modified>
</cp:coreProperties>
</file>